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9" r:id="rId1"/>
  </p:sldMasterIdLst>
  <p:notesMasterIdLst>
    <p:notesMasterId r:id="rId37"/>
  </p:notesMasterIdLst>
  <p:sldIdLst>
    <p:sldId id="279" r:id="rId2"/>
    <p:sldId id="258" r:id="rId3"/>
    <p:sldId id="277" r:id="rId4"/>
    <p:sldId id="259" r:id="rId5"/>
    <p:sldId id="260" r:id="rId6"/>
    <p:sldId id="261" r:id="rId7"/>
    <p:sldId id="288" r:id="rId8"/>
    <p:sldId id="262" r:id="rId9"/>
    <p:sldId id="297" r:id="rId10"/>
    <p:sldId id="263" r:id="rId11"/>
    <p:sldId id="264" r:id="rId12"/>
    <p:sldId id="265" r:id="rId13"/>
    <p:sldId id="266" r:id="rId14"/>
    <p:sldId id="267" r:id="rId15"/>
    <p:sldId id="298" r:id="rId16"/>
    <p:sldId id="268" r:id="rId17"/>
    <p:sldId id="278" r:id="rId18"/>
    <p:sldId id="269" r:id="rId19"/>
    <p:sldId id="270" r:id="rId20"/>
    <p:sldId id="271" r:id="rId21"/>
    <p:sldId id="272" r:id="rId22"/>
    <p:sldId id="285" r:id="rId23"/>
    <p:sldId id="273" r:id="rId24"/>
    <p:sldId id="295" r:id="rId25"/>
    <p:sldId id="280" r:id="rId26"/>
    <p:sldId id="281" r:id="rId27"/>
    <p:sldId id="282" r:id="rId28"/>
    <p:sldId id="283" r:id="rId29"/>
    <p:sldId id="284" r:id="rId30"/>
    <p:sldId id="296" r:id="rId31"/>
    <p:sldId id="299" r:id="rId32"/>
    <p:sldId id="276" r:id="rId33"/>
    <p:sldId id="291" r:id="rId34"/>
    <p:sldId id="292" r:id="rId35"/>
    <p:sldId id="293" r:id="rId36"/>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Times" pitchFamily="2"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Times" pitchFamily="2"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Times" pitchFamily="2"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Times" pitchFamily="2"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4176">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chel DiMaggio" initials="RD" lastIdx="2" clrIdx="0">
    <p:extLst>
      <p:ext uri="{19B8F6BF-5375-455C-9EA6-DF929625EA0E}">
        <p15:presenceInfo xmlns:p15="http://schemas.microsoft.com/office/powerpoint/2012/main" userId="S::rachel.dimaggio@ascendlearning.com::fa08c6a1-9dd1-4f09-91c6-7302fc25c78b" providerId="AD"/>
      </p:ext>
    </p:extLst>
  </p:cmAuthor>
  <p:cmAuthor id="2" name="Loren-Marie Durr" initials="LMD" lastIdx="2" clrIdx="1">
    <p:extLst>
      <p:ext uri="{19B8F6BF-5375-455C-9EA6-DF929625EA0E}">
        <p15:presenceInfo xmlns:p15="http://schemas.microsoft.com/office/powerpoint/2012/main" userId="Loren-Marie Dur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16" autoAdjust="0"/>
    <p:restoredTop sz="95073" autoAdjust="0"/>
  </p:normalViewPr>
  <p:slideViewPr>
    <p:cSldViewPr>
      <p:cViewPr varScale="1">
        <p:scale>
          <a:sx n="89" d="100"/>
          <a:sy n="89" d="100"/>
        </p:scale>
        <p:origin x="1560" y="160"/>
      </p:cViewPr>
      <p:guideLst>
        <p:guide orient="horz" pos="4176"/>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2.jp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4854E075-5410-4642-9F78-24CE8317FE98}"/>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64" charset="0"/>
                <a:ea typeface="+mn-ea"/>
                <a:cs typeface="+mn-cs"/>
              </a:defRPr>
            </a:lvl1pPr>
          </a:lstStyle>
          <a:p>
            <a:pPr>
              <a:defRPr/>
            </a:pPr>
            <a:endParaRPr lang="en-US" dirty="0"/>
          </a:p>
        </p:txBody>
      </p:sp>
      <p:sp>
        <p:nvSpPr>
          <p:cNvPr id="26627" name="Rectangle 3">
            <a:extLst>
              <a:ext uri="{FF2B5EF4-FFF2-40B4-BE49-F238E27FC236}">
                <a16:creationId xmlns:a16="http://schemas.microsoft.com/office/drawing/2014/main" id="{E7CA8C8B-FCD8-E046-A6BE-D14C2D70FB43}"/>
              </a:ext>
            </a:extLst>
          </p:cNvPr>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64" charset="0"/>
                <a:ea typeface="+mn-ea"/>
                <a:cs typeface="+mn-cs"/>
              </a:defRPr>
            </a:lvl1pPr>
          </a:lstStyle>
          <a:p>
            <a:pPr>
              <a:defRPr/>
            </a:pPr>
            <a:endParaRPr lang="en-US" dirty="0"/>
          </a:p>
        </p:txBody>
      </p:sp>
      <p:sp>
        <p:nvSpPr>
          <p:cNvPr id="40964" name="Rectangle 4">
            <a:extLst>
              <a:ext uri="{FF2B5EF4-FFF2-40B4-BE49-F238E27FC236}">
                <a16:creationId xmlns:a16="http://schemas.microsoft.com/office/drawing/2014/main" id="{29D82B93-B12B-4145-9C92-EA2D01E9B2C2}"/>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6629" name="Rectangle 5">
            <a:extLst>
              <a:ext uri="{FF2B5EF4-FFF2-40B4-BE49-F238E27FC236}">
                <a16:creationId xmlns:a16="http://schemas.microsoft.com/office/drawing/2014/main" id="{227E8B94-1FC3-8845-A22B-612712132632}"/>
              </a:ext>
            </a:extLst>
          </p:cNvPr>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6630" name="Rectangle 6">
            <a:extLst>
              <a:ext uri="{FF2B5EF4-FFF2-40B4-BE49-F238E27FC236}">
                <a16:creationId xmlns:a16="http://schemas.microsoft.com/office/drawing/2014/main" id="{FFA646EF-6AD6-B642-B954-6537E0B8E94F}"/>
              </a:ext>
            </a:extLst>
          </p:cNvPr>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64" charset="0"/>
                <a:ea typeface="+mn-ea"/>
                <a:cs typeface="+mn-cs"/>
              </a:defRPr>
            </a:lvl1pPr>
          </a:lstStyle>
          <a:p>
            <a:pPr>
              <a:defRPr/>
            </a:pPr>
            <a:endParaRPr lang="en-US" dirty="0"/>
          </a:p>
        </p:txBody>
      </p:sp>
      <p:sp>
        <p:nvSpPr>
          <p:cNvPr id="26631" name="Rectangle 7">
            <a:extLst>
              <a:ext uri="{FF2B5EF4-FFF2-40B4-BE49-F238E27FC236}">
                <a16:creationId xmlns:a16="http://schemas.microsoft.com/office/drawing/2014/main" id="{1D9ABF4C-57B6-F740-96FF-318CCFB528CF}"/>
              </a:ext>
            </a:extLst>
          </p:cNvPr>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48469341-B04E-5344-B423-D1CF7FB3FDE1}" type="slidenum">
              <a:rPr lang="en-US" altLang="en-US"/>
              <a:pPr/>
              <a:t>‹#›</a:t>
            </a:fld>
            <a:endParaRPr lang="en-US" altLang="en-US" dirty="0"/>
          </a:p>
        </p:txBody>
      </p:sp>
    </p:spTree>
    <p:extLst>
      <p:ext uri="{BB962C8B-B14F-4D97-AF65-F5344CB8AC3E}">
        <p14:creationId xmlns:p14="http://schemas.microsoft.com/office/powerpoint/2010/main" val="195110590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64" charset="0"/>
        <a:ea typeface="ＭＳ Ｐゴシック" panose="020B0600070205080204" pitchFamily="34" charset="-128"/>
        <a:cs typeface="MS PGothic" charset="0"/>
      </a:defRPr>
    </a:lvl1pPr>
    <a:lvl2pPr marL="457200" algn="l" rtl="0" eaLnBrk="0" fontAlgn="base" hangingPunct="0">
      <a:spcBef>
        <a:spcPct val="30000"/>
      </a:spcBef>
      <a:spcAft>
        <a:spcPct val="0"/>
      </a:spcAft>
      <a:defRPr sz="1200" kern="1200">
        <a:solidFill>
          <a:schemeClr val="tx1"/>
        </a:solidFill>
        <a:latin typeface="Times" pitchFamily="64" charset="0"/>
        <a:ea typeface="ＭＳ Ｐゴシック" panose="020B0600070205080204" pitchFamily="34" charset="-128"/>
        <a:cs typeface="MS PGothic" charset="0"/>
      </a:defRPr>
    </a:lvl2pPr>
    <a:lvl3pPr marL="914400" algn="l" rtl="0" eaLnBrk="0" fontAlgn="base" hangingPunct="0">
      <a:spcBef>
        <a:spcPct val="30000"/>
      </a:spcBef>
      <a:spcAft>
        <a:spcPct val="0"/>
      </a:spcAft>
      <a:defRPr sz="1200" kern="1200">
        <a:solidFill>
          <a:schemeClr val="tx1"/>
        </a:solidFill>
        <a:latin typeface="Times" pitchFamily="64" charset="0"/>
        <a:ea typeface="ＭＳ Ｐゴシック" panose="020B0600070205080204" pitchFamily="34" charset="-128"/>
        <a:cs typeface="MS PGothic" charset="0"/>
      </a:defRPr>
    </a:lvl3pPr>
    <a:lvl4pPr marL="1371600" algn="l" rtl="0" eaLnBrk="0" fontAlgn="base" hangingPunct="0">
      <a:spcBef>
        <a:spcPct val="30000"/>
      </a:spcBef>
      <a:spcAft>
        <a:spcPct val="0"/>
      </a:spcAft>
      <a:defRPr sz="1200" kern="1200">
        <a:solidFill>
          <a:schemeClr val="tx1"/>
        </a:solidFill>
        <a:latin typeface="Times" pitchFamily="64" charset="0"/>
        <a:ea typeface="ＭＳ Ｐゴシック" panose="020B0600070205080204" pitchFamily="34" charset="-128"/>
        <a:cs typeface="MS PGothic" charset="0"/>
      </a:defRPr>
    </a:lvl4pPr>
    <a:lvl5pPr marL="1828800" algn="l" rtl="0" eaLnBrk="0" fontAlgn="base" hangingPunct="0">
      <a:spcBef>
        <a:spcPct val="30000"/>
      </a:spcBef>
      <a:spcAft>
        <a:spcPct val="0"/>
      </a:spcAft>
      <a:defRPr sz="1200" kern="1200">
        <a:solidFill>
          <a:schemeClr val="tx1"/>
        </a:solidFill>
        <a:latin typeface="Times" pitchFamily="64" charset="0"/>
        <a:ea typeface="ＭＳ Ｐゴシック" panose="020B0600070205080204" pitchFamily="34" charset="-128"/>
        <a:cs typeface="MS PGothic"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a:extLst>
              <a:ext uri="{FF2B5EF4-FFF2-40B4-BE49-F238E27FC236}">
                <a16:creationId xmlns:a16="http://schemas.microsoft.com/office/drawing/2014/main" id="{D78E3095-9ADC-6C46-9F4F-DD3F4586064B}"/>
              </a:ext>
            </a:extLst>
          </p:cNvPr>
          <p:cNvSpPr>
            <a:spLocks noGrp="1" noRot="1" noChangeAspect="1" noTextEdit="1"/>
          </p:cNvSpPr>
          <p:nvPr>
            <p:ph type="sldImg"/>
          </p:nvPr>
        </p:nvSpPr>
        <p:spPr>
          <a:ln/>
        </p:spPr>
      </p:sp>
      <p:sp>
        <p:nvSpPr>
          <p:cNvPr id="41987" name="Notes Placeholder 2">
            <a:extLst>
              <a:ext uri="{FF2B5EF4-FFF2-40B4-BE49-F238E27FC236}">
                <a16:creationId xmlns:a16="http://schemas.microsoft.com/office/drawing/2014/main" id="{33FDED14-DC7D-824D-A9CE-3A3462918826}"/>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41988" name="Slide Number Placeholder 3">
            <a:extLst>
              <a:ext uri="{FF2B5EF4-FFF2-40B4-BE49-F238E27FC236}">
                <a16:creationId xmlns:a16="http://schemas.microsoft.com/office/drawing/2014/main" id="{FA4680F0-A1B7-BE42-898E-1860F48472A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8808557E-4654-684B-AE9B-53330FBE1A72}" type="slidenum">
              <a:rPr lang="en-US" altLang="en-US" sz="1200"/>
              <a:pPr/>
              <a:t>1</a:t>
            </a:fld>
            <a:endParaRPr lang="en-US" altLang="en-US" sz="1200" dirty="0"/>
          </a:p>
        </p:txBody>
      </p:sp>
    </p:spTree>
    <p:extLst>
      <p:ext uri="{BB962C8B-B14F-4D97-AF65-F5344CB8AC3E}">
        <p14:creationId xmlns:p14="http://schemas.microsoft.com/office/powerpoint/2010/main" val="10629414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a:extLst>
              <a:ext uri="{FF2B5EF4-FFF2-40B4-BE49-F238E27FC236}">
                <a16:creationId xmlns:a16="http://schemas.microsoft.com/office/drawing/2014/main" id="{4518DEE3-7DE2-4843-B623-3679A93507DE}"/>
              </a:ext>
            </a:extLst>
          </p:cNvPr>
          <p:cNvSpPr>
            <a:spLocks noGrp="1" noRot="1" noChangeAspect="1" noTextEdit="1"/>
          </p:cNvSpPr>
          <p:nvPr>
            <p:ph type="sldImg"/>
          </p:nvPr>
        </p:nvSpPr>
        <p:spPr>
          <a:ln/>
        </p:spPr>
      </p:sp>
      <p:sp>
        <p:nvSpPr>
          <p:cNvPr id="53251" name="Notes Placeholder 2">
            <a:extLst>
              <a:ext uri="{FF2B5EF4-FFF2-40B4-BE49-F238E27FC236}">
                <a16:creationId xmlns:a16="http://schemas.microsoft.com/office/drawing/2014/main" id="{41EB3E4C-BA05-D842-B428-F96A88E346DB}"/>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3252" name="Slide Number Placeholder 3">
            <a:extLst>
              <a:ext uri="{FF2B5EF4-FFF2-40B4-BE49-F238E27FC236}">
                <a16:creationId xmlns:a16="http://schemas.microsoft.com/office/drawing/2014/main" id="{91593F05-72C6-BA49-BB1B-05ED2CF60A2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A11DFC3C-D89C-2941-B363-2E138BEF1D96}" type="slidenum">
              <a:rPr lang="en-US" altLang="en-US" sz="1200"/>
              <a:pPr/>
              <a:t>10</a:t>
            </a:fld>
            <a:endParaRPr lang="en-US" altLang="en-US" sz="1200" dirty="0"/>
          </a:p>
        </p:txBody>
      </p:sp>
    </p:spTree>
    <p:extLst>
      <p:ext uri="{BB962C8B-B14F-4D97-AF65-F5344CB8AC3E}">
        <p14:creationId xmlns:p14="http://schemas.microsoft.com/office/powerpoint/2010/main" val="13918633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a:extLst>
              <a:ext uri="{FF2B5EF4-FFF2-40B4-BE49-F238E27FC236}">
                <a16:creationId xmlns:a16="http://schemas.microsoft.com/office/drawing/2014/main" id="{0A36396A-CFBA-6746-8162-E69FAD25650C}"/>
              </a:ext>
            </a:extLst>
          </p:cNvPr>
          <p:cNvSpPr>
            <a:spLocks noGrp="1" noRot="1" noChangeAspect="1" noTextEdit="1"/>
          </p:cNvSpPr>
          <p:nvPr>
            <p:ph type="sldImg"/>
          </p:nvPr>
        </p:nvSpPr>
        <p:spPr>
          <a:ln/>
        </p:spPr>
      </p:sp>
      <p:sp>
        <p:nvSpPr>
          <p:cNvPr id="54275" name="Notes Placeholder 2">
            <a:extLst>
              <a:ext uri="{FF2B5EF4-FFF2-40B4-BE49-F238E27FC236}">
                <a16:creationId xmlns:a16="http://schemas.microsoft.com/office/drawing/2014/main" id="{644ADE63-87D3-7841-A781-C5978FE0807F}"/>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4276" name="Slide Number Placeholder 3">
            <a:extLst>
              <a:ext uri="{FF2B5EF4-FFF2-40B4-BE49-F238E27FC236}">
                <a16:creationId xmlns:a16="http://schemas.microsoft.com/office/drawing/2014/main" id="{6A56B2FE-8C0E-244F-8F05-4BE6EC215A31}"/>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57A510BE-27F0-5344-997A-815FA5F6D19F}" type="slidenum">
              <a:rPr lang="en-US" altLang="en-US" sz="1200"/>
              <a:pPr/>
              <a:t>11</a:t>
            </a:fld>
            <a:endParaRPr lang="en-US" altLang="en-US" sz="1200" dirty="0"/>
          </a:p>
        </p:txBody>
      </p:sp>
    </p:spTree>
    <p:extLst>
      <p:ext uri="{BB962C8B-B14F-4D97-AF65-F5344CB8AC3E}">
        <p14:creationId xmlns:p14="http://schemas.microsoft.com/office/powerpoint/2010/main" val="23586305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a:extLst>
              <a:ext uri="{FF2B5EF4-FFF2-40B4-BE49-F238E27FC236}">
                <a16:creationId xmlns:a16="http://schemas.microsoft.com/office/drawing/2014/main" id="{E6188691-2823-874E-A1DA-9FC92400CF45}"/>
              </a:ext>
            </a:extLst>
          </p:cNvPr>
          <p:cNvSpPr>
            <a:spLocks noGrp="1" noRot="1" noChangeAspect="1" noTextEdit="1"/>
          </p:cNvSpPr>
          <p:nvPr>
            <p:ph type="sldImg"/>
          </p:nvPr>
        </p:nvSpPr>
        <p:spPr>
          <a:ln/>
        </p:spPr>
      </p:sp>
      <p:sp>
        <p:nvSpPr>
          <p:cNvPr id="55299" name="Notes Placeholder 2">
            <a:extLst>
              <a:ext uri="{FF2B5EF4-FFF2-40B4-BE49-F238E27FC236}">
                <a16:creationId xmlns:a16="http://schemas.microsoft.com/office/drawing/2014/main" id="{CF56850F-5414-9A4B-B2DD-CE22E7D81F11}"/>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5300" name="Slide Number Placeholder 3">
            <a:extLst>
              <a:ext uri="{FF2B5EF4-FFF2-40B4-BE49-F238E27FC236}">
                <a16:creationId xmlns:a16="http://schemas.microsoft.com/office/drawing/2014/main" id="{54F07680-CB6F-7B46-B8A9-EC84F3B2B19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C838718E-C088-D74C-A020-9F1C12310D32}" type="slidenum">
              <a:rPr lang="en-US" altLang="en-US" sz="1200"/>
              <a:pPr/>
              <a:t>12</a:t>
            </a:fld>
            <a:endParaRPr lang="en-US" altLang="en-US" sz="1200" dirty="0"/>
          </a:p>
        </p:txBody>
      </p:sp>
    </p:spTree>
    <p:extLst>
      <p:ext uri="{BB962C8B-B14F-4D97-AF65-F5344CB8AC3E}">
        <p14:creationId xmlns:p14="http://schemas.microsoft.com/office/powerpoint/2010/main" val="13218884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44764C1D-467D-F347-91F4-D18674EA703A}"/>
              </a:ext>
            </a:extLst>
          </p:cNvPr>
          <p:cNvSpPr>
            <a:spLocks noGrp="1" noRot="1" noChangeAspect="1" noTextEdit="1"/>
          </p:cNvSpPr>
          <p:nvPr>
            <p:ph type="sldImg"/>
          </p:nvPr>
        </p:nvSpPr>
        <p:spPr>
          <a:ln/>
        </p:spPr>
      </p:sp>
      <p:sp>
        <p:nvSpPr>
          <p:cNvPr id="56323" name="Notes Placeholder 2">
            <a:extLst>
              <a:ext uri="{FF2B5EF4-FFF2-40B4-BE49-F238E27FC236}">
                <a16:creationId xmlns:a16="http://schemas.microsoft.com/office/drawing/2014/main" id="{770D3C71-A333-A542-87B4-C2B5C00E8CA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6324" name="Slide Number Placeholder 3">
            <a:extLst>
              <a:ext uri="{FF2B5EF4-FFF2-40B4-BE49-F238E27FC236}">
                <a16:creationId xmlns:a16="http://schemas.microsoft.com/office/drawing/2014/main" id="{2DAFADEE-4456-A44F-ACE0-FF17F77076E5}"/>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A24CCCC1-5352-A641-AB99-92DBDF446DA1}" type="slidenum">
              <a:rPr lang="en-US" altLang="en-US" sz="1200"/>
              <a:pPr/>
              <a:t>13</a:t>
            </a:fld>
            <a:endParaRPr lang="en-US" altLang="en-US" sz="1200" dirty="0"/>
          </a:p>
        </p:txBody>
      </p:sp>
    </p:spTree>
    <p:extLst>
      <p:ext uri="{BB962C8B-B14F-4D97-AF65-F5344CB8AC3E}">
        <p14:creationId xmlns:p14="http://schemas.microsoft.com/office/powerpoint/2010/main" val="150756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a:extLst>
              <a:ext uri="{FF2B5EF4-FFF2-40B4-BE49-F238E27FC236}">
                <a16:creationId xmlns:a16="http://schemas.microsoft.com/office/drawing/2014/main" id="{D499C2B6-8361-E24F-B8AA-BB1AAF82184C}"/>
              </a:ext>
            </a:extLst>
          </p:cNvPr>
          <p:cNvSpPr>
            <a:spLocks noGrp="1" noRot="1" noChangeAspect="1" noTextEdit="1"/>
          </p:cNvSpPr>
          <p:nvPr>
            <p:ph type="sldImg"/>
          </p:nvPr>
        </p:nvSpPr>
        <p:spPr>
          <a:ln/>
        </p:spPr>
      </p:sp>
      <p:sp>
        <p:nvSpPr>
          <p:cNvPr id="57347" name="Notes Placeholder 2">
            <a:extLst>
              <a:ext uri="{FF2B5EF4-FFF2-40B4-BE49-F238E27FC236}">
                <a16:creationId xmlns:a16="http://schemas.microsoft.com/office/drawing/2014/main" id="{A24E0439-BCDC-C94B-8EDB-0C669460C66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7348" name="Slide Number Placeholder 3">
            <a:extLst>
              <a:ext uri="{FF2B5EF4-FFF2-40B4-BE49-F238E27FC236}">
                <a16:creationId xmlns:a16="http://schemas.microsoft.com/office/drawing/2014/main" id="{5EB5E112-6FA2-A84C-8B67-F7512617C3FF}"/>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D86C4DDA-3C3E-4140-A8FF-D55F1DAA3CBC}" type="slidenum">
              <a:rPr lang="en-US" altLang="en-US" sz="1200"/>
              <a:pPr/>
              <a:t>14</a:t>
            </a:fld>
            <a:endParaRPr lang="en-US" altLang="en-US" sz="1200" dirty="0"/>
          </a:p>
        </p:txBody>
      </p:sp>
    </p:spTree>
    <p:extLst>
      <p:ext uri="{BB962C8B-B14F-4D97-AF65-F5344CB8AC3E}">
        <p14:creationId xmlns:p14="http://schemas.microsoft.com/office/powerpoint/2010/main" val="443912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a:extLst>
              <a:ext uri="{FF2B5EF4-FFF2-40B4-BE49-F238E27FC236}">
                <a16:creationId xmlns:a16="http://schemas.microsoft.com/office/drawing/2014/main" id="{51F148F0-0AD3-644A-841D-53E390101D1D}"/>
              </a:ext>
            </a:extLst>
          </p:cNvPr>
          <p:cNvSpPr>
            <a:spLocks noGrp="1" noRot="1" noChangeAspect="1" noTextEdit="1"/>
          </p:cNvSpPr>
          <p:nvPr>
            <p:ph type="sldImg"/>
          </p:nvPr>
        </p:nvSpPr>
        <p:spPr>
          <a:ln/>
        </p:spPr>
      </p:sp>
      <p:sp>
        <p:nvSpPr>
          <p:cNvPr id="58371" name="Notes Placeholder 2">
            <a:extLst>
              <a:ext uri="{FF2B5EF4-FFF2-40B4-BE49-F238E27FC236}">
                <a16:creationId xmlns:a16="http://schemas.microsoft.com/office/drawing/2014/main" id="{044D8692-3ADB-934E-B44E-1D8774CC47E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8372" name="Slide Number Placeholder 3">
            <a:extLst>
              <a:ext uri="{FF2B5EF4-FFF2-40B4-BE49-F238E27FC236}">
                <a16:creationId xmlns:a16="http://schemas.microsoft.com/office/drawing/2014/main" id="{63675788-986F-2F40-892F-7DABB906AEF5}"/>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8081DB9C-1569-7D41-885D-6CA28643A629}" type="slidenum">
              <a:rPr lang="en-US" altLang="en-US" sz="1200"/>
              <a:pPr/>
              <a:t>16</a:t>
            </a:fld>
            <a:endParaRPr lang="en-US" altLang="en-US" sz="1200" dirty="0"/>
          </a:p>
        </p:txBody>
      </p:sp>
    </p:spTree>
    <p:extLst>
      <p:ext uri="{BB962C8B-B14F-4D97-AF65-F5344CB8AC3E}">
        <p14:creationId xmlns:p14="http://schemas.microsoft.com/office/powerpoint/2010/main" val="23029278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a:extLst>
              <a:ext uri="{FF2B5EF4-FFF2-40B4-BE49-F238E27FC236}">
                <a16:creationId xmlns:a16="http://schemas.microsoft.com/office/drawing/2014/main" id="{EE7CD6A9-B7E0-7F4A-A207-86E21B400FDC}"/>
              </a:ext>
            </a:extLst>
          </p:cNvPr>
          <p:cNvSpPr>
            <a:spLocks noGrp="1" noRot="1" noChangeAspect="1" noTextEdit="1"/>
          </p:cNvSpPr>
          <p:nvPr>
            <p:ph type="sldImg"/>
          </p:nvPr>
        </p:nvSpPr>
        <p:spPr>
          <a:ln/>
        </p:spPr>
      </p:sp>
      <p:sp>
        <p:nvSpPr>
          <p:cNvPr id="59395" name="Notes Placeholder 2">
            <a:extLst>
              <a:ext uri="{FF2B5EF4-FFF2-40B4-BE49-F238E27FC236}">
                <a16:creationId xmlns:a16="http://schemas.microsoft.com/office/drawing/2014/main" id="{1298B722-4785-544C-B520-FC313DF8123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9396" name="Slide Number Placeholder 3">
            <a:extLst>
              <a:ext uri="{FF2B5EF4-FFF2-40B4-BE49-F238E27FC236}">
                <a16:creationId xmlns:a16="http://schemas.microsoft.com/office/drawing/2014/main" id="{545EC9D3-7089-964C-90F4-212CE0C8C32A}"/>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C6013536-1F90-8349-A52F-AC4BC2132D8E}" type="slidenum">
              <a:rPr lang="en-US" altLang="en-US" sz="1200"/>
              <a:pPr/>
              <a:t>17</a:t>
            </a:fld>
            <a:endParaRPr lang="en-US" altLang="en-US" sz="1200" dirty="0"/>
          </a:p>
        </p:txBody>
      </p:sp>
    </p:spTree>
    <p:extLst>
      <p:ext uri="{BB962C8B-B14F-4D97-AF65-F5344CB8AC3E}">
        <p14:creationId xmlns:p14="http://schemas.microsoft.com/office/powerpoint/2010/main" val="12684763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a:extLst>
              <a:ext uri="{FF2B5EF4-FFF2-40B4-BE49-F238E27FC236}">
                <a16:creationId xmlns:a16="http://schemas.microsoft.com/office/drawing/2014/main" id="{4DE456AA-6D3D-BD4F-8D32-5E24E8F09ED9}"/>
              </a:ext>
            </a:extLst>
          </p:cNvPr>
          <p:cNvSpPr>
            <a:spLocks noGrp="1" noRot="1" noChangeAspect="1" noTextEdit="1"/>
          </p:cNvSpPr>
          <p:nvPr>
            <p:ph type="sldImg"/>
          </p:nvPr>
        </p:nvSpPr>
        <p:spPr>
          <a:ln/>
        </p:spPr>
      </p:sp>
      <p:sp>
        <p:nvSpPr>
          <p:cNvPr id="60419" name="Notes Placeholder 2">
            <a:extLst>
              <a:ext uri="{FF2B5EF4-FFF2-40B4-BE49-F238E27FC236}">
                <a16:creationId xmlns:a16="http://schemas.microsoft.com/office/drawing/2014/main" id="{017354D8-E4C5-EB40-BE1D-62D4734D9401}"/>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0420" name="Slide Number Placeholder 3">
            <a:extLst>
              <a:ext uri="{FF2B5EF4-FFF2-40B4-BE49-F238E27FC236}">
                <a16:creationId xmlns:a16="http://schemas.microsoft.com/office/drawing/2014/main" id="{3CA2B6CD-D50D-C04E-B3FD-EC921F33D771}"/>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1F94D2AF-BC7C-004E-94F1-2325BCA248DC}" type="slidenum">
              <a:rPr lang="en-US" altLang="en-US" sz="1200"/>
              <a:pPr/>
              <a:t>18</a:t>
            </a:fld>
            <a:endParaRPr lang="en-US" altLang="en-US" sz="1200" dirty="0"/>
          </a:p>
        </p:txBody>
      </p:sp>
    </p:spTree>
    <p:extLst>
      <p:ext uri="{BB962C8B-B14F-4D97-AF65-F5344CB8AC3E}">
        <p14:creationId xmlns:p14="http://schemas.microsoft.com/office/powerpoint/2010/main" val="29487946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a:extLst>
              <a:ext uri="{FF2B5EF4-FFF2-40B4-BE49-F238E27FC236}">
                <a16:creationId xmlns:a16="http://schemas.microsoft.com/office/drawing/2014/main" id="{5A6F4CC7-1B93-1B4D-AFB0-3CDF6BBD95DF}"/>
              </a:ext>
            </a:extLst>
          </p:cNvPr>
          <p:cNvSpPr>
            <a:spLocks noGrp="1" noRot="1" noChangeAspect="1" noTextEdit="1"/>
          </p:cNvSpPr>
          <p:nvPr>
            <p:ph type="sldImg"/>
          </p:nvPr>
        </p:nvSpPr>
        <p:spPr>
          <a:ln/>
        </p:spPr>
      </p:sp>
      <p:sp>
        <p:nvSpPr>
          <p:cNvPr id="61443" name="Notes Placeholder 2">
            <a:extLst>
              <a:ext uri="{FF2B5EF4-FFF2-40B4-BE49-F238E27FC236}">
                <a16:creationId xmlns:a16="http://schemas.microsoft.com/office/drawing/2014/main" id="{4A0E53FD-441A-B042-AB9E-93D07D472DC1}"/>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1444" name="Slide Number Placeholder 3">
            <a:extLst>
              <a:ext uri="{FF2B5EF4-FFF2-40B4-BE49-F238E27FC236}">
                <a16:creationId xmlns:a16="http://schemas.microsoft.com/office/drawing/2014/main" id="{6265BF3D-AE34-BD4E-97F0-0FA818F5C6FC}"/>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AF2C04B0-0207-B944-8CCD-C8DE3552D284}" type="slidenum">
              <a:rPr lang="en-US" altLang="en-US" sz="1200"/>
              <a:pPr/>
              <a:t>19</a:t>
            </a:fld>
            <a:endParaRPr lang="en-US" altLang="en-US" sz="1200" dirty="0"/>
          </a:p>
        </p:txBody>
      </p:sp>
    </p:spTree>
    <p:extLst>
      <p:ext uri="{BB962C8B-B14F-4D97-AF65-F5344CB8AC3E}">
        <p14:creationId xmlns:p14="http://schemas.microsoft.com/office/powerpoint/2010/main" val="31538968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a:extLst>
              <a:ext uri="{FF2B5EF4-FFF2-40B4-BE49-F238E27FC236}">
                <a16:creationId xmlns:a16="http://schemas.microsoft.com/office/drawing/2014/main" id="{2899EDE7-C311-7243-8703-A2BA83D3B852}"/>
              </a:ext>
            </a:extLst>
          </p:cNvPr>
          <p:cNvSpPr>
            <a:spLocks noGrp="1" noRot="1" noChangeAspect="1" noTextEdit="1"/>
          </p:cNvSpPr>
          <p:nvPr>
            <p:ph type="sldImg"/>
          </p:nvPr>
        </p:nvSpPr>
        <p:spPr>
          <a:ln/>
        </p:spPr>
      </p:sp>
      <p:sp>
        <p:nvSpPr>
          <p:cNvPr id="62467" name="Notes Placeholder 2">
            <a:extLst>
              <a:ext uri="{FF2B5EF4-FFF2-40B4-BE49-F238E27FC236}">
                <a16:creationId xmlns:a16="http://schemas.microsoft.com/office/drawing/2014/main" id="{5BBDEB99-23D8-D44A-8973-2049470CC74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2468" name="Slide Number Placeholder 3">
            <a:extLst>
              <a:ext uri="{FF2B5EF4-FFF2-40B4-BE49-F238E27FC236}">
                <a16:creationId xmlns:a16="http://schemas.microsoft.com/office/drawing/2014/main" id="{61808B24-DED8-F340-BBE5-9CAF1092477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C1ACA454-F708-1841-826E-C099BF1F87DA}" type="slidenum">
              <a:rPr lang="en-US" altLang="en-US" sz="1200"/>
              <a:pPr/>
              <a:t>20</a:t>
            </a:fld>
            <a:endParaRPr lang="en-US" altLang="en-US" sz="1200" dirty="0"/>
          </a:p>
        </p:txBody>
      </p:sp>
    </p:spTree>
    <p:extLst>
      <p:ext uri="{BB962C8B-B14F-4D97-AF65-F5344CB8AC3E}">
        <p14:creationId xmlns:p14="http://schemas.microsoft.com/office/powerpoint/2010/main" val="3347084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a:extLst>
              <a:ext uri="{FF2B5EF4-FFF2-40B4-BE49-F238E27FC236}">
                <a16:creationId xmlns:a16="http://schemas.microsoft.com/office/drawing/2014/main" id="{7B9C5ECA-A10E-D644-B761-F5714161E199}"/>
              </a:ext>
            </a:extLst>
          </p:cNvPr>
          <p:cNvSpPr>
            <a:spLocks noGrp="1" noRot="1" noChangeAspect="1" noTextEdit="1"/>
          </p:cNvSpPr>
          <p:nvPr>
            <p:ph type="sldImg"/>
          </p:nvPr>
        </p:nvSpPr>
        <p:spPr>
          <a:ln/>
        </p:spPr>
      </p:sp>
      <p:sp>
        <p:nvSpPr>
          <p:cNvPr id="43011" name="Notes Placeholder 2">
            <a:extLst>
              <a:ext uri="{FF2B5EF4-FFF2-40B4-BE49-F238E27FC236}">
                <a16:creationId xmlns:a16="http://schemas.microsoft.com/office/drawing/2014/main" id="{8AC51F99-E008-5946-9CE1-5055B1828BE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43012" name="Slide Number Placeholder 3">
            <a:extLst>
              <a:ext uri="{FF2B5EF4-FFF2-40B4-BE49-F238E27FC236}">
                <a16:creationId xmlns:a16="http://schemas.microsoft.com/office/drawing/2014/main" id="{C8A78D4C-773D-1C44-ABA9-83167CAF139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DD9960EA-9CC9-E84F-801E-0797800C7561}" type="slidenum">
              <a:rPr lang="en-US" altLang="en-US" sz="1200"/>
              <a:pPr/>
              <a:t>2</a:t>
            </a:fld>
            <a:endParaRPr lang="en-US" altLang="en-US" sz="1200" dirty="0"/>
          </a:p>
        </p:txBody>
      </p:sp>
    </p:spTree>
    <p:extLst>
      <p:ext uri="{BB962C8B-B14F-4D97-AF65-F5344CB8AC3E}">
        <p14:creationId xmlns:p14="http://schemas.microsoft.com/office/powerpoint/2010/main" val="25033007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a:extLst>
              <a:ext uri="{FF2B5EF4-FFF2-40B4-BE49-F238E27FC236}">
                <a16:creationId xmlns:a16="http://schemas.microsoft.com/office/drawing/2014/main" id="{3335920B-0BC7-4148-B2AE-0FFA63F0E0D1}"/>
              </a:ext>
            </a:extLst>
          </p:cNvPr>
          <p:cNvSpPr>
            <a:spLocks noGrp="1" noRot="1" noChangeAspect="1" noTextEdit="1"/>
          </p:cNvSpPr>
          <p:nvPr>
            <p:ph type="sldImg"/>
          </p:nvPr>
        </p:nvSpPr>
        <p:spPr>
          <a:ln/>
        </p:spPr>
      </p:sp>
      <p:sp>
        <p:nvSpPr>
          <p:cNvPr id="63491" name="Notes Placeholder 2">
            <a:extLst>
              <a:ext uri="{FF2B5EF4-FFF2-40B4-BE49-F238E27FC236}">
                <a16:creationId xmlns:a16="http://schemas.microsoft.com/office/drawing/2014/main" id="{48BF7163-6B37-0A46-93E8-9D18ADAA98F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3492" name="Slide Number Placeholder 3">
            <a:extLst>
              <a:ext uri="{FF2B5EF4-FFF2-40B4-BE49-F238E27FC236}">
                <a16:creationId xmlns:a16="http://schemas.microsoft.com/office/drawing/2014/main" id="{0EF1ACA6-883A-BF4F-92A6-9CF9D6CE7E2E}"/>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05604FA0-C5A7-924E-B985-0A4FEE0BF1F2}" type="slidenum">
              <a:rPr lang="en-US" altLang="en-US" sz="1200"/>
              <a:pPr/>
              <a:t>21</a:t>
            </a:fld>
            <a:endParaRPr lang="en-US" altLang="en-US" sz="1200" dirty="0"/>
          </a:p>
        </p:txBody>
      </p:sp>
    </p:spTree>
    <p:extLst>
      <p:ext uri="{BB962C8B-B14F-4D97-AF65-F5344CB8AC3E}">
        <p14:creationId xmlns:p14="http://schemas.microsoft.com/office/powerpoint/2010/main" val="14816008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a:extLst>
              <a:ext uri="{FF2B5EF4-FFF2-40B4-BE49-F238E27FC236}">
                <a16:creationId xmlns:a16="http://schemas.microsoft.com/office/drawing/2014/main" id="{C167146F-A53E-4343-8629-5E5A14EC9C84}"/>
              </a:ext>
            </a:extLst>
          </p:cNvPr>
          <p:cNvSpPr>
            <a:spLocks noGrp="1" noRot="1" noChangeAspect="1" noTextEdit="1"/>
          </p:cNvSpPr>
          <p:nvPr>
            <p:ph type="sldImg"/>
          </p:nvPr>
        </p:nvSpPr>
        <p:spPr>
          <a:ln/>
        </p:spPr>
      </p:sp>
      <p:sp>
        <p:nvSpPr>
          <p:cNvPr id="64515" name="Notes Placeholder 2">
            <a:extLst>
              <a:ext uri="{FF2B5EF4-FFF2-40B4-BE49-F238E27FC236}">
                <a16:creationId xmlns:a16="http://schemas.microsoft.com/office/drawing/2014/main" id="{241CCE0C-74EE-CA45-8ACD-7FD434C1AB46}"/>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4516" name="Slide Number Placeholder 3">
            <a:extLst>
              <a:ext uri="{FF2B5EF4-FFF2-40B4-BE49-F238E27FC236}">
                <a16:creationId xmlns:a16="http://schemas.microsoft.com/office/drawing/2014/main" id="{9095AC04-D5C5-4246-BF3F-196ECD8E1068}"/>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A1273BB6-BA70-8C41-BA33-851C7A36DF01}" type="slidenum">
              <a:rPr lang="en-US" altLang="en-US" sz="1200"/>
              <a:pPr/>
              <a:t>22</a:t>
            </a:fld>
            <a:endParaRPr lang="en-US" altLang="en-US" sz="1200" dirty="0"/>
          </a:p>
        </p:txBody>
      </p:sp>
    </p:spTree>
    <p:extLst>
      <p:ext uri="{BB962C8B-B14F-4D97-AF65-F5344CB8AC3E}">
        <p14:creationId xmlns:p14="http://schemas.microsoft.com/office/powerpoint/2010/main" val="30609892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a:extLst>
              <a:ext uri="{FF2B5EF4-FFF2-40B4-BE49-F238E27FC236}">
                <a16:creationId xmlns:a16="http://schemas.microsoft.com/office/drawing/2014/main" id="{06254422-3AD7-634C-AABA-06B1A3B4F059}"/>
              </a:ext>
            </a:extLst>
          </p:cNvPr>
          <p:cNvSpPr>
            <a:spLocks noGrp="1" noRot="1" noChangeAspect="1" noTextEdit="1"/>
          </p:cNvSpPr>
          <p:nvPr>
            <p:ph type="sldImg"/>
          </p:nvPr>
        </p:nvSpPr>
        <p:spPr>
          <a:ln/>
        </p:spPr>
      </p:sp>
      <p:sp>
        <p:nvSpPr>
          <p:cNvPr id="65539" name="Notes Placeholder 2">
            <a:extLst>
              <a:ext uri="{FF2B5EF4-FFF2-40B4-BE49-F238E27FC236}">
                <a16:creationId xmlns:a16="http://schemas.microsoft.com/office/drawing/2014/main" id="{34198C79-8838-F542-AF69-07DD5B5791FB}"/>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5540" name="Slide Number Placeholder 3">
            <a:extLst>
              <a:ext uri="{FF2B5EF4-FFF2-40B4-BE49-F238E27FC236}">
                <a16:creationId xmlns:a16="http://schemas.microsoft.com/office/drawing/2014/main" id="{EBA5F0CF-EDAC-AE49-A035-B4B66AF918E3}"/>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9E4A1223-CDE4-6044-94F1-987A8B6C630C}" type="slidenum">
              <a:rPr lang="en-US" altLang="en-US" sz="1200"/>
              <a:pPr/>
              <a:t>23</a:t>
            </a:fld>
            <a:endParaRPr lang="en-US" altLang="en-US" sz="1200" dirty="0"/>
          </a:p>
        </p:txBody>
      </p:sp>
    </p:spTree>
    <p:extLst>
      <p:ext uri="{BB962C8B-B14F-4D97-AF65-F5344CB8AC3E}">
        <p14:creationId xmlns:p14="http://schemas.microsoft.com/office/powerpoint/2010/main" val="36556266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a:extLst>
              <a:ext uri="{FF2B5EF4-FFF2-40B4-BE49-F238E27FC236}">
                <a16:creationId xmlns:a16="http://schemas.microsoft.com/office/drawing/2014/main" id="{C2640C47-E485-284D-AD94-52FA449908EB}"/>
              </a:ext>
            </a:extLst>
          </p:cNvPr>
          <p:cNvSpPr>
            <a:spLocks noGrp="1" noRot="1" noChangeAspect="1" noTextEdit="1"/>
          </p:cNvSpPr>
          <p:nvPr>
            <p:ph type="sldImg"/>
          </p:nvPr>
        </p:nvSpPr>
        <p:spPr>
          <a:ln/>
        </p:spPr>
      </p:sp>
      <p:sp>
        <p:nvSpPr>
          <p:cNvPr id="66563" name="Notes Placeholder 2">
            <a:extLst>
              <a:ext uri="{FF2B5EF4-FFF2-40B4-BE49-F238E27FC236}">
                <a16:creationId xmlns:a16="http://schemas.microsoft.com/office/drawing/2014/main" id="{511B0F24-EF9E-A24B-AC03-CCD4D080828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6564" name="Slide Number Placeholder 3">
            <a:extLst>
              <a:ext uri="{FF2B5EF4-FFF2-40B4-BE49-F238E27FC236}">
                <a16:creationId xmlns:a16="http://schemas.microsoft.com/office/drawing/2014/main" id="{30565FD5-9497-8246-B245-8CCA4D3712ED}"/>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pPr algn="r"/>
            <a:fld id="{C7975174-34F4-C44D-AF22-890A6BB97F50}" type="slidenum">
              <a:rPr lang="en-US" altLang="en-US" sz="1200"/>
              <a:pPr algn="r"/>
              <a:t>24</a:t>
            </a:fld>
            <a:endParaRPr lang="en-US" altLang="en-US" sz="1200" dirty="0"/>
          </a:p>
        </p:txBody>
      </p:sp>
    </p:spTree>
    <p:extLst>
      <p:ext uri="{BB962C8B-B14F-4D97-AF65-F5344CB8AC3E}">
        <p14:creationId xmlns:p14="http://schemas.microsoft.com/office/powerpoint/2010/main" val="7925921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a:extLst>
              <a:ext uri="{FF2B5EF4-FFF2-40B4-BE49-F238E27FC236}">
                <a16:creationId xmlns:a16="http://schemas.microsoft.com/office/drawing/2014/main" id="{CF6E7673-5CE4-1D46-988D-06EBCF2637F8}"/>
              </a:ext>
            </a:extLst>
          </p:cNvPr>
          <p:cNvSpPr>
            <a:spLocks noGrp="1" noRot="1" noChangeAspect="1" noTextEdit="1"/>
          </p:cNvSpPr>
          <p:nvPr>
            <p:ph type="sldImg"/>
          </p:nvPr>
        </p:nvSpPr>
        <p:spPr>
          <a:ln/>
        </p:spPr>
      </p:sp>
      <p:sp>
        <p:nvSpPr>
          <p:cNvPr id="67587" name="Notes Placeholder 2">
            <a:extLst>
              <a:ext uri="{FF2B5EF4-FFF2-40B4-BE49-F238E27FC236}">
                <a16:creationId xmlns:a16="http://schemas.microsoft.com/office/drawing/2014/main" id="{244FBA59-9DDF-1D41-B6A3-C8958BB3D20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7588" name="Slide Number Placeholder 3">
            <a:extLst>
              <a:ext uri="{FF2B5EF4-FFF2-40B4-BE49-F238E27FC236}">
                <a16:creationId xmlns:a16="http://schemas.microsoft.com/office/drawing/2014/main" id="{4DD7FD04-FC7A-244F-B808-063C6229C1E9}"/>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A19B4B2B-7F01-C241-8A77-BEFBF8DE9576}" type="slidenum">
              <a:rPr lang="en-US" altLang="en-US" sz="1200"/>
              <a:pPr/>
              <a:t>25</a:t>
            </a:fld>
            <a:endParaRPr lang="en-US" altLang="en-US" sz="1200" dirty="0"/>
          </a:p>
        </p:txBody>
      </p:sp>
    </p:spTree>
    <p:extLst>
      <p:ext uri="{BB962C8B-B14F-4D97-AF65-F5344CB8AC3E}">
        <p14:creationId xmlns:p14="http://schemas.microsoft.com/office/powerpoint/2010/main" val="15420887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a:extLst>
              <a:ext uri="{FF2B5EF4-FFF2-40B4-BE49-F238E27FC236}">
                <a16:creationId xmlns:a16="http://schemas.microsoft.com/office/drawing/2014/main" id="{38A30565-360E-A043-A18D-C35ABF12F188}"/>
              </a:ext>
            </a:extLst>
          </p:cNvPr>
          <p:cNvSpPr>
            <a:spLocks noGrp="1" noRot="1" noChangeAspect="1" noTextEdit="1"/>
          </p:cNvSpPr>
          <p:nvPr>
            <p:ph type="sldImg"/>
          </p:nvPr>
        </p:nvSpPr>
        <p:spPr>
          <a:ln/>
        </p:spPr>
      </p:sp>
      <p:sp>
        <p:nvSpPr>
          <p:cNvPr id="68611" name="Notes Placeholder 2">
            <a:extLst>
              <a:ext uri="{FF2B5EF4-FFF2-40B4-BE49-F238E27FC236}">
                <a16:creationId xmlns:a16="http://schemas.microsoft.com/office/drawing/2014/main" id="{733DA7D8-9923-C744-BE7F-C2F77D0932B7}"/>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8612" name="Slide Number Placeholder 3">
            <a:extLst>
              <a:ext uri="{FF2B5EF4-FFF2-40B4-BE49-F238E27FC236}">
                <a16:creationId xmlns:a16="http://schemas.microsoft.com/office/drawing/2014/main" id="{9C1F8AAC-8725-6A49-9B57-00E487D81ACF}"/>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D648377C-771A-7249-A200-6AE43943CA3A}" type="slidenum">
              <a:rPr lang="en-US" altLang="en-US" sz="1200"/>
              <a:pPr/>
              <a:t>26</a:t>
            </a:fld>
            <a:endParaRPr lang="en-US" altLang="en-US" sz="1200" dirty="0"/>
          </a:p>
        </p:txBody>
      </p:sp>
    </p:spTree>
    <p:extLst>
      <p:ext uri="{BB962C8B-B14F-4D97-AF65-F5344CB8AC3E}">
        <p14:creationId xmlns:p14="http://schemas.microsoft.com/office/powerpoint/2010/main" val="172839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a:extLst>
              <a:ext uri="{FF2B5EF4-FFF2-40B4-BE49-F238E27FC236}">
                <a16:creationId xmlns:a16="http://schemas.microsoft.com/office/drawing/2014/main" id="{FEF0DDAB-ABA8-274D-BA95-270F586D36AF}"/>
              </a:ext>
            </a:extLst>
          </p:cNvPr>
          <p:cNvSpPr>
            <a:spLocks noGrp="1" noRot="1" noChangeAspect="1" noTextEdit="1"/>
          </p:cNvSpPr>
          <p:nvPr>
            <p:ph type="sldImg"/>
          </p:nvPr>
        </p:nvSpPr>
        <p:spPr>
          <a:ln/>
        </p:spPr>
      </p:sp>
      <p:sp>
        <p:nvSpPr>
          <p:cNvPr id="69635" name="Notes Placeholder 2">
            <a:extLst>
              <a:ext uri="{FF2B5EF4-FFF2-40B4-BE49-F238E27FC236}">
                <a16:creationId xmlns:a16="http://schemas.microsoft.com/office/drawing/2014/main" id="{02283245-1C5E-E949-9E4F-14EBE9604321}"/>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69636" name="Slide Number Placeholder 3">
            <a:extLst>
              <a:ext uri="{FF2B5EF4-FFF2-40B4-BE49-F238E27FC236}">
                <a16:creationId xmlns:a16="http://schemas.microsoft.com/office/drawing/2014/main" id="{93C151F2-F457-B34E-8FC5-604FA1F55A0C}"/>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2D3E7A4A-1F2B-9F44-9C1D-DA010F5F8D64}" type="slidenum">
              <a:rPr lang="en-US" altLang="en-US" sz="1200"/>
              <a:pPr/>
              <a:t>27</a:t>
            </a:fld>
            <a:endParaRPr lang="en-US" altLang="en-US" sz="1200" dirty="0"/>
          </a:p>
        </p:txBody>
      </p:sp>
    </p:spTree>
    <p:extLst>
      <p:ext uri="{BB962C8B-B14F-4D97-AF65-F5344CB8AC3E}">
        <p14:creationId xmlns:p14="http://schemas.microsoft.com/office/powerpoint/2010/main" val="26652551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a:extLst>
              <a:ext uri="{FF2B5EF4-FFF2-40B4-BE49-F238E27FC236}">
                <a16:creationId xmlns:a16="http://schemas.microsoft.com/office/drawing/2014/main" id="{0A8CD6A7-EF50-0047-8C89-A16A7B82C879}"/>
              </a:ext>
            </a:extLst>
          </p:cNvPr>
          <p:cNvSpPr>
            <a:spLocks noGrp="1" noRot="1" noChangeAspect="1" noTextEdit="1"/>
          </p:cNvSpPr>
          <p:nvPr>
            <p:ph type="sldImg"/>
          </p:nvPr>
        </p:nvSpPr>
        <p:spPr>
          <a:ln/>
        </p:spPr>
      </p:sp>
      <p:sp>
        <p:nvSpPr>
          <p:cNvPr id="70659" name="Notes Placeholder 2">
            <a:extLst>
              <a:ext uri="{FF2B5EF4-FFF2-40B4-BE49-F238E27FC236}">
                <a16:creationId xmlns:a16="http://schemas.microsoft.com/office/drawing/2014/main" id="{2F2E09FA-1CA2-E64A-A51B-81D79EC95B43}"/>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70660" name="Slide Number Placeholder 3">
            <a:extLst>
              <a:ext uri="{FF2B5EF4-FFF2-40B4-BE49-F238E27FC236}">
                <a16:creationId xmlns:a16="http://schemas.microsoft.com/office/drawing/2014/main" id="{6170E142-7EA4-E44C-9B1D-0D36071CFAF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C9812BF3-2349-234E-B205-86975A6738F0}" type="slidenum">
              <a:rPr lang="en-US" altLang="en-US" sz="1200"/>
              <a:pPr/>
              <a:t>28</a:t>
            </a:fld>
            <a:endParaRPr lang="en-US" altLang="en-US" sz="1200" dirty="0"/>
          </a:p>
        </p:txBody>
      </p:sp>
    </p:spTree>
    <p:extLst>
      <p:ext uri="{BB962C8B-B14F-4D97-AF65-F5344CB8AC3E}">
        <p14:creationId xmlns:p14="http://schemas.microsoft.com/office/powerpoint/2010/main" val="36648139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a:extLst>
              <a:ext uri="{FF2B5EF4-FFF2-40B4-BE49-F238E27FC236}">
                <a16:creationId xmlns:a16="http://schemas.microsoft.com/office/drawing/2014/main" id="{A00BB656-10C4-EA49-B599-4FC9D22D6749}"/>
              </a:ext>
            </a:extLst>
          </p:cNvPr>
          <p:cNvSpPr>
            <a:spLocks noGrp="1" noRot="1" noChangeAspect="1" noTextEdit="1"/>
          </p:cNvSpPr>
          <p:nvPr>
            <p:ph type="sldImg"/>
          </p:nvPr>
        </p:nvSpPr>
        <p:spPr>
          <a:ln/>
        </p:spPr>
      </p:sp>
      <p:sp>
        <p:nvSpPr>
          <p:cNvPr id="71683" name="Notes Placeholder 2">
            <a:extLst>
              <a:ext uri="{FF2B5EF4-FFF2-40B4-BE49-F238E27FC236}">
                <a16:creationId xmlns:a16="http://schemas.microsoft.com/office/drawing/2014/main" id="{2C97A832-306D-E640-B479-7C680B66A7CE}"/>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71684" name="Slide Number Placeholder 3">
            <a:extLst>
              <a:ext uri="{FF2B5EF4-FFF2-40B4-BE49-F238E27FC236}">
                <a16:creationId xmlns:a16="http://schemas.microsoft.com/office/drawing/2014/main" id="{AE1D803C-5B9B-4E44-B68E-17429507675F}"/>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E9516ACC-CE74-FD4E-B8A5-052F64236D78}" type="slidenum">
              <a:rPr lang="en-US" altLang="en-US" sz="1200"/>
              <a:pPr/>
              <a:t>29</a:t>
            </a:fld>
            <a:endParaRPr lang="en-US" altLang="en-US" sz="1200" dirty="0"/>
          </a:p>
        </p:txBody>
      </p:sp>
    </p:spTree>
    <p:extLst>
      <p:ext uri="{BB962C8B-B14F-4D97-AF65-F5344CB8AC3E}">
        <p14:creationId xmlns:p14="http://schemas.microsoft.com/office/powerpoint/2010/main" val="1842966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a:extLst>
              <a:ext uri="{FF2B5EF4-FFF2-40B4-BE49-F238E27FC236}">
                <a16:creationId xmlns:a16="http://schemas.microsoft.com/office/drawing/2014/main" id="{0A865C4B-3417-784A-ACBE-E89B24DD1B21}"/>
              </a:ext>
            </a:extLst>
          </p:cNvPr>
          <p:cNvSpPr>
            <a:spLocks noGrp="1" noRot="1" noChangeAspect="1" noTextEdit="1"/>
          </p:cNvSpPr>
          <p:nvPr>
            <p:ph type="sldImg"/>
          </p:nvPr>
        </p:nvSpPr>
        <p:spPr>
          <a:ln/>
        </p:spPr>
      </p:sp>
      <p:sp>
        <p:nvSpPr>
          <p:cNvPr id="72707" name="Notes Placeholder 2">
            <a:extLst>
              <a:ext uri="{FF2B5EF4-FFF2-40B4-BE49-F238E27FC236}">
                <a16:creationId xmlns:a16="http://schemas.microsoft.com/office/drawing/2014/main" id="{BECE113D-B23B-5C42-9868-1EE8DD9934B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72708" name="Slide Number Placeholder 3">
            <a:extLst>
              <a:ext uri="{FF2B5EF4-FFF2-40B4-BE49-F238E27FC236}">
                <a16:creationId xmlns:a16="http://schemas.microsoft.com/office/drawing/2014/main" id="{EF6CD4C5-8FBE-E64D-ACFA-D533B6A030D3}"/>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pPr algn="r"/>
            <a:fld id="{76B89FD0-AE04-1740-B84D-52A96927DC25}" type="slidenum">
              <a:rPr lang="en-US" altLang="en-US" sz="1200"/>
              <a:pPr algn="r"/>
              <a:t>30</a:t>
            </a:fld>
            <a:endParaRPr lang="en-US" altLang="en-US" sz="1200" dirty="0"/>
          </a:p>
        </p:txBody>
      </p:sp>
    </p:spTree>
    <p:extLst>
      <p:ext uri="{BB962C8B-B14F-4D97-AF65-F5344CB8AC3E}">
        <p14:creationId xmlns:p14="http://schemas.microsoft.com/office/powerpoint/2010/main" val="4262462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D9B6C579-450A-EA4E-AC68-47D626629888}"/>
              </a:ext>
            </a:extLst>
          </p:cNvPr>
          <p:cNvSpPr>
            <a:spLocks noGrp="1" noRot="1" noChangeAspect="1" noTextEdit="1"/>
          </p:cNvSpPr>
          <p:nvPr>
            <p:ph type="sldImg"/>
          </p:nvPr>
        </p:nvSpPr>
        <p:spPr>
          <a:ln/>
        </p:spPr>
      </p:sp>
      <p:sp>
        <p:nvSpPr>
          <p:cNvPr id="44035" name="Notes Placeholder 2">
            <a:extLst>
              <a:ext uri="{FF2B5EF4-FFF2-40B4-BE49-F238E27FC236}">
                <a16:creationId xmlns:a16="http://schemas.microsoft.com/office/drawing/2014/main" id="{B4DE4D40-5028-8F4D-84D0-01ABC52ADF35}"/>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44036" name="Slide Number Placeholder 3">
            <a:extLst>
              <a:ext uri="{FF2B5EF4-FFF2-40B4-BE49-F238E27FC236}">
                <a16:creationId xmlns:a16="http://schemas.microsoft.com/office/drawing/2014/main" id="{EE226274-CA3D-C041-BE83-142E7D51C5D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43309DC8-D3C9-AC47-95BD-46AB9CB78ED6}" type="slidenum">
              <a:rPr lang="en-US" altLang="en-US" sz="1200"/>
              <a:pPr/>
              <a:t>3</a:t>
            </a:fld>
            <a:endParaRPr lang="en-US" altLang="en-US" sz="1200" dirty="0"/>
          </a:p>
        </p:txBody>
      </p:sp>
    </p:spTree>
    <p:extLst>
      <p:ext uri="{BB962C8B-B14F-4D97-AF65-F5344CB8AC3E}">
        <p14:creationId xmlns:p14="http://schemas.microsoft.com/office/powerpoint/2010/main" val="27887140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a:extLst>
              <a:ext uri="{FF2B5EF4-FFF2-40B4-BE49-F238E27FC236}">
                <a16:creationId xmlns:a16="http://schemas.microsoft.com/office/drawing/2014/main" id="{27BD442F-6DC4-5C42-A90B-F8EDEC4C52E2}"/>
              </a:ext>
            </a:extLst>
          </p:cNvPr>
          <p:cNvSpPr>
            <a:spLocks noGrp="1" noRot="1" noChangeAspect="1" noTextEdit="1"/>
          </p:cNvSpPr>
          <p:nvPr>
            <p:ph type="sldImg"/>
          </p:nvPr>
        </p:nvSpPr>
        <p:spPr>
          <a:ln/>
        </p:spPr>
      </p:sp>
      <p:sp>
        <p:nvSpPr>
          <p:cNvPr id="73731" name="Notes Placeholder 2">
            <a:extLst>
              <a:ext uri="{FF2B5EF4-FFF2-40B4-BE49-F238E27FC236}">
                <a16:creationId xmlns:a16="http://schemas.microsoft.com/office/drawing/2014/main" id="{E9902251-59F6-6D41-9CF1-03701BFDBB5C}"/>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73732" name="Slide Number Placeholder 3">
            <a:extLst>
              <a:ext uri="{FF2B5EF4-FFF2-40B4-BE49-F238E27FC236}">
                <a16:creationId xmlns:a16="http://schemas.microsoft.com/office/drawing/2014/main" id="{80DB892E-E086-884F-A853-CBB1B7C7B806}"/>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2046842D-9630-E743-BE1B-ED7A67EED5BD}" type="slidenum">
              <a:rPr lang="en-US" altLang="en-US" sz="1200"/>
              <a:pPr/>
              <a:t>32</a:t>
            </a:fld>
            <a:endParaRPr lang="en-US" altLang="en-US" sz="1200" dirty="0"/>
          </a:p>
        </p:txBody>
      </p:sp>
    </p:spTree>
    <p:extLst>
      <p:ext uri="{BB962C8B-B14F-4D97-AF65-F5344CB8AC3E}">
        <p14:creationId xmlns:p14="http://schemas.microsoft.com/office/powerpoint/2010/main" val="29741415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a:extLst>
              <a:ext uri="{FF2B5EF4-FFF2-40B4-BE49-F238E27FC236}">
                <a16:creationId xmlns:a16="http://schemas.microsoft.com/office/drawing/2014/main" id="{58EE6892-D6E5-3342-9D54-EB9FF5F625C7}"/>
              </a:ext>
            </a:extLst>
          </p:cNvPr>
          <p:cNvSpPr>
            <a:spLocks noGrp="1" noRot="1" noChangeAspect="1" noTextEdit="1"/>
          </p:cNvSpPr>
          <p:nvPr>
            <p:ph type="sldImg"/>
          </p:nvPr>
        </p:nvSpPr>
        <p:spPr>
          <a:ln/>
        </p:spPr>
      </p:sp>
      <p:sp>
        <p:nvSpPr>
          <p:cNvPr id="74755" name="Notes Placeholder 2">
            <a:extLst>
              <a:ext uri="{FF2B5EF4-FFF2-40B4-BE49-F238E27FC236}">
                <a16:creationId xmlns:a16="http://schemas.microsoft.com/office/drawing/2014/main" id="{D5021F1E-B58B-AC40-98DB-D83BC61AE425}"/>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74756" name="Slide Number Placeholder 3">
            <a:extLst>
              <a:ext uri="{FF2B5EF4-FFF2-40B4-BE49-F238E27FC236}">
                <a16:creationId xmlns:a16="http://schemas.microsoft.com/office/drawing/2014/main" id="{407FF492-C1A0-D848-A3DB-D1356FB7FAF3}"/>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03EAC27D-9C6D-AA44-ACBA-DF26E7B41A7B}" type="slidenum">
              <a:rPr lang="en-US" altLang="en-US" sz="1200"/>
              <a:pPr/>
              <a:t>33</a:t>
            </a:fld>
            <a:endParaRPr lang="en-US" altLang="en-US" sz="1200" dirty="0"/>
          </a:p>
        </p:txBody>
      </p:sp>
    </p:spTree>
    <p:extLst>
      <p:ext uri="{BB962C8B-B14F-4D97-AF65-F5344CB8AC3E}">
        <p14:creationId xmlns:p14="http://schemas.microsoft.com/office/powerpoint/2010/main" val="31694603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a:extLst>
              <a:ext uri="{FF2B5EF4-FFF2-40B4-BE49-F238E27FC236}">
                <a16:creationId xmlns:a16="http://schemas.microsoft.com/office/drawing/2014/main" id="{C50A0CBD-D8DB-994B-8B10-8ADDDA94ABAE}"/>
              </a:ext>
            </a:extLst>
          </p:cNvPr>
          <p:cNvSpPr>
            <a:spLocks noGrp="1" noRot="1" noChangeAspect="1" noTextEdit="1"/>
          </p:cNvSpPr>
          <p:nvPr>
            <p:ph type="sldImg"/>
          </p:nvPr>
        </p:nvSpPr>
        <p:spPr>
          <a:ln/>
        </p:spPr>
      </p:sp>
      <p:sp>
        <p:nvSpPr>
          <p:cNvPr id="75779" name="Notes Placeholder 2">
            <a:extLst>
              <a:ext uri="{FF2B5EF4-FFF2-40B4-BE49-F238E27FC236}">
                <a16:creationId xmlns:a16="http://schemas.microsoft.com/office/drawing/2014/main" id="{9410672E-2601-8E4B-8E5A-3F1813DCB145}"/>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75780" name="Slide Number Placeholder 3">
            <a:extLst>
              <a:ext uri="{FF2B5EF4-FFF2-40B4-BE49-F238E27FC236}">
                <a16:creationId xmlns:a16="http://schemas.microsoft.com/office/drawing/2014/main" id="{A538AFBC-26C3-7648-9AED-53E6C7BB9FF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A74599C1-94F9-0B46-968C-A3F35C799CE3}" type="slidenum">
              <a:rPr lang="en-US" altLang="en-US" sz="1200"/>
              <a:pPr/>
              <a:t>34</a:t>
            </a:fld>
            <a:endParaRPr lang="en-US" altLang="en-US" sz="1200" dirty="0"/>
          </a:p>
        </p:txBody>
      </p:sp>
    </p:spTree>
    <p:extLst>
      <p:ext uri="{BB962C8B-B14F-4D97-AF65-F5344CB8AC3E}">
        <p14:creationId xmlns:p14="http://schemas.microsoft.com/office/powerpoint/2010/main" val="32634613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a:extLst>
              <a:ext uri="{FF2B5EF4-FFF2-40B4-BE49-F238E27FC236}">
                <a16:creationId xmlns:a16="http://schemas.microsoft.com/office/drawing/2014/main" id="{B3FFFBA8-F22C-BA4C-8BFA-4855BBE85206}"/>
              </a:ext>
            </a:extLst>
          </p:cNvPr>
          <p:cNvSpPr>
            <a:spLocks noGrp="1" noRot="1" noChangeAspect="1" noTextEdit="1"/>
          </p:cNvSpPr>
          <p:nvPr>
            <p:ph type="sldImg"/>
          </p:nvPr>
        </p:nvSpPr>
        <p:spPr>
          <a:ln/>
        </p:spPr>
      </p:sp>
      <p:sp>
        <p:nvSpPr>
          <p:cNvPr id="76803" name="Notes Placeholder 2">
            <a:extLst>
              <a:ext uri="{FF2B5EF4-FFF2-40B4-BE49-F238E27FC236}">
                <a16:creationId xmlns:a16="http://schemas.microsoft.com/office/drawing/2014/main" id="{85CDD01C-ABC5-194D-BC3E-1862A977D03A}"/>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76804" name="Slide Number Placeholder 3">
            <a:extLst>
              <a:ext uri="{FF2B5EF4-FFF2-40B4-BE49-F238E27FC236}">
                <a16:creationId xmlns:a16="http://schemas.microsoft.com/office/drawing/2014/main" id="{04EB75A8-3275-B446-98E8-6108F0C18B2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4EAA6254-3A80-734F-93E7-A536F511446F}" type="slidenum">
              <a:rPr lang="en-US" altLang="en-US" sz="1200"/>
              <a:pPr/>
              <a:t>35</a:t>
            </a:fld>
            <a:endParaRPr lang="en-US" altLang="en-US" sz="1200" dirty="0"/>
          </a:p>
        </p:txBody>
      </p:sp>
    </p:spTree>
    <p:extLst>
      <p:ext uri="{BB962C8B-B14F-4D97-AF65-F5344CB8AC3E}">
        <p14:creationId xmlns:p14="http://schemas.microsoft.com/office/powerpoint/2010/main" val="3261373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a:extLst>
              <a:ext uri="{FF2B5EF4-FFF2-40B4-BE49-F238E27FC236}">
                <a16:creationId xmlns:a16="http://schemas.microsoft.com/office/drawing/2014/main" id="{9AB66083-95B4-4E44-94F3-9E599B133DB1}"/>
              </a:ext>
            </a:extLst>
          </p:cNvPr>
          <p:cNvSpPr>
            <a:spLocks noGrp="1" noRot="1" noChangeAspect="1" noTextEdit="1"/>
          </p:cNvSpPr>
          <p:nvPr>
            <p:ph type="sldImg"/>
          </p:nvPr>
        </p:nvSpPr>
        <p:spPr>
          <a:ln/>
        </p:spPr>
      </p:sp>
      <p:sp>
        <p:nvSpPr>
          <p:cNvPr id="45059" name="Notes Placeholder 2">
            <a:extLst>
              <a:ext uri="{FF2B5EF4-FFF2-40B4-BE49-F238E27FC236}">
                <a16:creationId xmlns:a16="http://schemas.microsoft.com/office/drawing/2014/main" id="{37E6B327-D69C-6B43-9AEF-270FEC6F579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45060" name="Slide Number Placeholder 3">
            <a:extLst>
              <a:ext uri="{FF2B5EF4-FFF2-40B4-BE49-F238E27FC236}">
                <a16:creationId xmlns:a16="http://schemas.microsoft.com/office/drawing/2014/main" id="{CB99B161-59D1-0648-ADC5-3DF58238EC4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0D52137B-E35D-2B4E-88D8-41565F99D079}" type="slidenum">
              <a:rPr lang="en-US" altLang="en-US" sz="1200"/>
              <a:pPr/>
              <a:t>4</a:t>
            </a:fld>
            <a:endParaRPr lang="en-US" altLang="en-US" sz="1200" dirty="0"/>
          </a:p>
        </p:txBody>
      </p:sp>
    </p:spTree>
    <p:extLst>
      <p:ext uri="{BB962C8B-B14F-4D97-AF65-F5344CB8AC3E}">
        <p14:creationId xmlns:p14="http://schemas.microsoft.com/office/powerpoint/2010/main" val="2971639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a:extLst>
              <a:ext uri="{FF2B5EF4-FFF2-40B4-BE49-F238E27FC236}">
                <a16:creationId xmlns:a16="http://schemas.microsoft.com/office/drawing/2014/main" id="{9FBF1645-BD30-DC4C-90FD-2C7AD1EDB4F5}"/>
              </a:ext>
            </a:extLst>
          </p:cNvPr>
          <p:cNvSpPr>
            <a:spLocks noGrp="1" noRot="1" noChangeAspect="1" noTextEdit="1"/>
          </p:cNvSpPr>
          <p:nvPr>
            <p:ph type="sldImg"/>
          </p:nvPr>
        </p:nvSpPr>
        <p:spPr>
          <a:ln/>
        </p:spPr>
      </p:sp>
      <p:sp>
        <p:nvSpPr>
          <p:cNvPr id="48131" name="Notes Placeholder 2">
            <a:extLst>
              <a:ext uri="{FF2B5EF4-FFF2-40B4-BE49-F238E27FC236}">
                <a16:creationId xmlns:a16="http://schemas.microsoft.com/office/drawing/2014/main" id="{0BAEE661-7C39-244E-9ADF-1023AC86F3F6}"/>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48132" name="Slide Number Placeholder 3">
            <a:extLst>
              <a:ext uri="{FF2B5EF4-FFF2-40B4-BE49-F238E27FC236}">
                <a16:creationId xmlns:a16="http://schemas.microsoft.com/office/drawing/2014/main" id="{4F2339F9-9A5F-4640-AF96-B0BB79D6822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BEE07EFB-78F9-E64E-A75D-C3B0AC7057EB}" type="slidenum">
              <a:rPr lang="en-US" altLang="en-US" sz="1200"/>
              <a:pPr/>
              <a:t>5</a:t>
            </a:fld>
            <a:endParaRPr lang="en-US" altLang="en-US" sz="1200" dirty="0"/>
          </a:p>
        </p:txBody>
      </p:sp>
    </p:spTree>
    <p:extLst>
      <p:ext uri="{BB962C8B-B14F-4D97-AF65-F5344CB8AC3E}">
        <p14:creationId xmlns:p14="http://schemas.microsoft.com/office/powerpoint/2010/main" val="7040536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a:extLst>
              <a:ext uri="{FF2B5EF4-FFF2-40B4-BE49-F238E27FC236}">
                <a16:creationId xmlns:a16="http://schemas.microsoft.com/office/drawing/2014/main" id="{06EB73DE-EB8E-C34B-B049-44ECBD52CEA9}"/>
              </a:ext>
            </a:extLst>
          </p:cNvPr>
          <p:cNvSpPr>
            <a:spLocks noGrp="1" noRot="1" noChangeAspect="1" noTextEdit="1"/>
          </p:cNvSpPr>
          <p:nvPr>
            <p:ph type="sldImg"/>
          </p:nvPr>
        </p:nvSpPr>
        <p:spPr>
          <a:ln/>
        </p:spPr>
      </p:sp>
      <p:sp>
        <p:nvSpPr>
          <p:cNvPr id="49155" name="Notes Placeholder 2">
            <a:extLst>
              <a:ext uri="{FF2B5EF4-FFF2-40B4-BE49-F238E27FC236}">
                <a16:creationId xmlns:a16="http://schemas.microsoft.com/office/drawing/2014/main" id="{948D2E19-0FF6-7A4A-AE72-7C4F18A70BF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49156" name="Slide Number Placeholder 3">
            <a:extLst>
              <a:ext uri="{FF2B5EF4-FFF2-40B4-BE49-F238E27FC236}">
                <a16:creationId xmlns:a16="http://schemas.microsoft.com/office/drawing/2014/main" id="{14328B62-AA3A-8749-BA9F-315A68862B46}"/>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60FAE647-B9EE-CC4D-948E-7042D83C6D46}" type="slidenum">
              <a:rPr lang="en-US" altLang="en-US" sz="1200"/>
              <a:pPr/>
              <a:t>6</a:t>
            </a:fld>
            <a:endParaRPr lang="en-US" altLang="en-US" sz="1200" dirty="0"/>
          </a:p>
        </p:txBody>
      </p:sp>
    </p:spTree>
    <p:extLst>
      <p:ext uri="{BB962C8B-B14F-4D97-AF65-F5344CB8AC3E}">
        <p14:creationId xmlns:p14="http://schemas.microsoft.com/office/powerpoint/2010/main" val="4977472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D7886C71-1E43-C941-9297-7E6BB4D46B11}"/>
              </a:ext>
            </a:extLst>
          </p:cNvPr>
          <p:cNvSpPr>
            <a:spLocks noGrp="1" noRot="1" noChangeAspect="1" noTextEdit="1"/>
          </p:cNvSpPr>
          <p:nvPr>
            <p:ph type="sldImg"/>
          </p:nvPr>
        </p:nvSpPr>
        <p:spPr>
          <a:ln/>
        </p:spPr>
      </p:sp>
      <p:sp>
        <p:nvSpPr>
          <p:cNvPr id="50179" name="Notes Placeholder 2">
            <a:extLst>
              <a:ext uri="{FF2B5EF4-FFF2-40B4-BE49-F238E27FC236}">
                <a16:creationId xmlns:a16="http://schemas.microsoft.com/office/drawing/2014/main" id="{CC4D55BD-9577-FC4C-B2B0-78ACA79FC0E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0180" name="Slide Number Placeholder 3">
            <a:extLst>
              <a:ext uri="{FF2B5EF4-FFF2-40B4-BE49-F238E27FC236}">
                <a16:creationId xmlns:a16="http://schemas.microsoft.com/office/drawing/2014/main" id="{3EF04993-6939-6646-A314-96DE45C1F5E6}"/>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623A5755-51CB-5D47-B872-4AB841BEF08D}" type="slidenum">
              <a:rPr lang="en-US" altLang="en-US" sz="1200"/>
              <a:pPr/>
              <a:t>7</a:t>
            </a:fld>
            <a:endParaRPr lang="en-US" altLang="en-US" sz="1200" dirty="0"/>
          </a:p>
        </p:txBody>
      </p:sp>
    </p:spTree>
    <p:extLst>
      <p:ext uri="{BB962C8B-B14F-4D97-AF65-F5344CB8AC3E}">
        <p14:creationId xmlns:p14="http://schemas.microsoft.com/office/powerpoint/2010/main" val="4122922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a:extLst>
              <a:ext uri="{FF2B5EF4-FFF2-40B4-BE49-F238E27FC236}">
                <a16:creationId xmlns:a16="http://schemas.microsoft.com/office/drawing/2014/main" id="{7BDF2BC3-580A-A647-A564-1966B84379DA}"/>
              </a:ext>
            </a:extLst>
          </p:cNvPr>
          <p:cNvSpPr>
            <a:spLocks noGrp="1" noRot="1" noChangeAspect="1" noTextEdit="1"/>
          </p:cNvSpPr>
          <p:nvPr>
            <p:ph type="sldImg"/>
          </p:nvPr>
        </p:nvSpPr>
        <p:spPr>
          <a:ln/>
        </p:spPr>
      </p:sp>
      <p:sp>
        <p:nvSpPr>
          <p:cNvPr id="51203" name="Notes Placeholder 2">
            <a:extLst>
              <a:ext uri="{FF2B5EF4-FFF2-40B4-BE49-F238E27FC236}">
                <a16:creationId xmlns:a16="http://schemas.microsoft.com/office/drawing/2014/main" id="{8FFB29B0-AB63-8F4F-98B3-4A5F8B6DA286}"/>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1204" name="Slide Number Placeholder 3">
            <a:extLst>
              <a:ext uri="{FF2B5EF4-FFF2-40B4-BE49-F238E27FC236}">
                <a16:creationId xmlns:a16="http://schemas.microsoft.com/office/drawing/2014/main" id="{7AD5EC0C-2D69-5D4B-A81C-16299A41277E}"/>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768C3B01-A6CB-394E-B3C4-83E6BF3F0038}" type="slidenum">
              <a:rPr lang="en-US" altLang="en-US" sz="1200"/>
              <a:pPr/>
              <a:t>8</a:t>
            </a:fld>
            <a:endParaRPr lang="en-US" altLang="en-US" sz="1200" dirty="0"/>
          </a:p>
        </p:txBody>
      </p:sp>
    </p:spTree>
    <p:extLst>
      <p:ext uri="{BB962C8B-B14F-4D97-AF65-F5344CB8AC3E}">
        <p14:creationId xmlns:p14="http://schemas.microsoft.com/office/powerpoint/2010/main" val="17570666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a:extLst>
              <a:ext uri="{FF2B5EF4-FFF2-40B4-BE49-F238E27FC236}">
                <a16:creationId xmlns:a16="http://schemas.microsoft.com/office/drawing/2014/main" id="{7932CD4E-7D3F-EC4E-9501-68F9A2550504}"/>
              </a:ext>
            </a:extLst>
          </p:cNvPr>
          <p:cNvSpPr>
            <a:spLocks noGrp="1" noRot="1" noChangeAspect="1" noTextEdit="1"/>
          </p:cNvSpPr>
          <p:nvPr>
            <p:ph type="sldImg"/>
          </p:nvPr>
        </p:nvSpPr>
        <p:spPr>
          <a:ln/>
        </p:spPr>
      </p:sp>
      <p:sp>
        <p:nvSpPr>
          <p:cNvPr id="52227" name="Notes Placeholder 2">
            <a:extLst>
              <a:ext uri="{FF2B5EF4-FFF2-40B4-BE49-F238E27FC236}">
                <a16:creationId xmlns:a16="http://schemas.microsoft.com/office/drawing/2014/main" id="{0026BC92-FD5F-3647-BEAE-531A6E66ABC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ndParaRPr>
          </a:p>
        </p:txBody>
      </p:sp>
      <p:sp>
        <p:nvSpPr>
          <p:cNvPr id="52228" name="Slide Number Placeholder 3">
            <a:extLst>
              <a:ext uri="{FF2B5EF4-FFF2-40B4-BE49-F238E27FC236}">
                <a16:creationId xmlns:a16="http://schemas.microsoft.com/office/drawing/2014/main" id="{7331760F-F494-BE46-88A3-93CAFE46D89C}"/>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fld id="{8292A1E9-5BBD-9C4B-898C-13C17D3FAA2E}" type="slidenum">
              <a:rPr lang="en-US" altLang="en-US" sz="1200"/>
              <a:pPr/>
              <a:t>9</a:t>
            </a:fld>
            <a:endParaRPr lang="en-US" altLang="en-US" sz="1200" dirty="0"/>
          </a:p>
        </p:txBody>
      </p:sp>
    </p:spTree>
    <p:extLst>
      <p:ext uri="{BB962C8B-B14F-4D97-AF65-F5344CB8AC3E}">
        <p14:creationId xmlns:p14="http://schemas.microsoft.com/office/powerpoint/2010/main" val="676020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098" name="Rectangle 2"/>
          <p:cNvSpPr>
            <a:spLocks noGrp="1" noChangeArrowheads="1"/>
          </p:cNvSpPr>
          <p:nvPr>
            <p:ph type="subTitle" idx="1"/>
          </p:nvPr>
        </p:nvSpPr>
        <p:spPr>
          <a:xfrm>
            <a:off x="1371600" y="4419600"/>
            <a:ext cx="6400800" cy="1752600"/>
          </a:xfrm>
        </p:spPr>
        <p:txBody>
          <a:bodyPr/>
          <a:lstStyle>
            <a:lvl1pPr algn="ctr">
              <a:buFontTx/>
              <a:buNone/>
              <a:defRPr b="1">
                <a:solidFill>
                  <a:schemeClr val="bg1"/>
                </a:solidFill>
              </a:defRPr>
            </a:lvl1pPr>
          </a:lstStyle>
          <a:p>
            <a:r>
              <a:rPr lang="en-US"/>
              <a:t>Click to edit Master subtitle style</a:t>
            </a:r>
          </a:p>
        </p:txBody>
      </p:sp>
      <p:sp>
        <p:nvSpPr>
          <p:cNvPr id="4099" name="Rectangle 3"/>
          <p:cNvSpPr>
            <a:spLocks noGrp="1" noChangeArrowheads="1"/>
          </p:cNvSpPr>
          <p:nvPr>
            <p:ph type="ctrTitle" sz="quarter"/>
          </p:nvPr>
        </p:nvSpPr>
        <p:spPr>
          <a:xfrm>
            <a:off x="685800" y="2590801"/>
            <a:ext cx="7772400" cy="1470025"/>
          </a:xfrm>
        </p:spPr>
        <p:txBody>
          <a:bodyPr/>
          <a:lstStyle>
            <a:lvl1pPr>
              <a:defRPr sz="4800" b="0">
                <a:solidFill>
                  <a:schemeClr val="bg1"/>
                </a:solidFill>
              </a:defRPr>
            </a:lvl1pPr>
          </a:lstStyle>
          <a:p>
            <a:r>
              <a:rPr lang="en-US"/>
              <a:t>Click to edit Master title style</a:t>
            </a:r>
          </a:p>
        </p:txBody>
      </p:sp>
    </p:spTree>
    <p:extLst>
      <p:ext uri="{BB962C8B-B14F-4D97-AF65-F5344CB8AC3E}">
        <p14:creationId xmlns:p14="http://schemas.microsoft.com/office/powerpoint/2010/main" val="1147766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43E8976A-71A2-F340-A244-8FA502284969}"/>
              </a:ext>
            </a:extLst>
          </p:cNvPr>
          <p:cNvSpPr>
            <a:spLocks noGrp="1" noChangeArrowheads="1"/>
          </p:cNvSpPr>
          <p:nvPr>
            <p:ph type="sldNum" sz="quarter" idx="10"/>
          </p:nvPr>
        </p:nvSpPr>
        <p:spPr>
          <a:ln/>
        </p:spPr>
        <p:txBody>
          <a:bodyPr/>
          <a:lstStyle>
            <a:lvl1pPr>
              <a:defRPr/>
            </a:lvl1pPr>
          </a:lstStyle>
          <a:p>
            <a:fld id="{20CBD101-E30A-AE46-B572-308B9CD46D94}" type="slidenum">
              <a:rPr lang="en-US" altLang="en-US"/>
              <a:pPr/>
              <a:t>‹#›</a:t>
            </a:fld>
            <a:endParaRPr lang="en-US" altLang="en-US" dirty="0"/>
          </a:p>
        </p:txBody>
      </p:sp>
    </p:spTree>
    <p:extLst>
      <p:ext uri="{BB962C8B-B14F-4D97-AF65-F5344CB8AC3E}">
        <p14:creationId xmlns:p14="http://schemas.microsoft.com/office/powerpoint/2010/main" val="1758567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152400"/>
            <a:ext cx="21145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1912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763F5A6A-9372-1E4E-A939-B298E85180E9}"/>
              </a:ext>
            </a:extLst>
          </p:cNvPr>
          <p:cNvSpPr>
            <a:spLocks noGrp="1" noChangeArrowheads="1"/>
          </p:cNvSpPr>
          <p:nvPr>
            <p:ph type="sldNum" sz="quarter" idx="10"/>
          </p:nvPr>
        </p:nvSpPr>
        <p:spPr>
          <a:ln/>
        </p:spPr>
        <p:txBody>
          <a:bodyPr/>
          <a:lstStyle>
            <a:lvl1pPr>
              <a:defRPr/>
            </a:lvl1pPr>
          </a:lstStyle>
          <a:p>
            <a:fld id="{92F4E816-82B8-DD4C-8609-A37BA7E5DB82}" type="slidenum">
              <a:rPr lang="en-US" altLang="en-US"/>
              <a:pPr/>
              <a:t>‹#›</a:t>
            </a:fld>
            <a:endParaRPr lang="en-US" altLang="en-US" dirty="0"/>
          </a:p>
        </p:txBody>
      </p:sp>
    </p:spTree>
    <p:extLst>
      <p:ext uri="{BB962C8B-B14F-4D97-AF65-F5344CB8AC3E}">
        <p14:creationId xmlns:p14="http://schemas.microsoft.com/office/powerpoint/2010/main" val="4165815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0" y="228600"/>
            <a:ext cx="7543800" cy="114300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F134C17-EFE6-DF42-885A-16A70ED04247}"/>
              </a:ext>
            </a:extLst>
          </p:cNvPr>
          <p:cNvSpPr>
            <a:spLocks noGrp="1" noChangeArrowheads="1"/>
          </p:cNvSpPr>
          <p:nvPr>
            <p:ph type="sldNum" sz="quarter" idx="10"/>
          </p:nvPr>
        </p:nvSpPr>
        <p:spPr>
          <a:ln/>
        </p:spPr>
        <p:txBody>
          <a:bodyPr/>
          <a:lstStyle>
            <a:lvl1pPr>
              <a:defRPr/>
            </a:lvl1pPr>
          </a:lstStyle>
          <a:p>
            <a:fld id="{13D39286-9400-7540-A956-C05A66E47B28}" type="slidenum">
              <a:rPr lang="en-US" altLang="en-US"/>
              <a:pPr/>
              <a:t>‹#›</a:t>
            </a:fld>
            <a:endParaRPr lang="en-US" altLang="en-US" dirty="0"/>
          </a:p>
        </p:txBody>
      </p:sp>
    </p:spTree>
    <p:extLst>
      <p:ext uri="{BB962C8B-B14F-4D97-AF65-F5344CB8AC3E}">
        <p14:creationId xmlns:p14="http://schemas.microsoft.com/office/powerpoint/2010/main" val="202690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9864982D-35C5-8F47-AE67-D11B9D3AD3C4}"/>
              </a:ext>
            </a:extLst>
          </p:cNvPr>
          <p:cNvSpPr>
            <a:spLocks noGrp="1" noChangeArrowheads="1"/>
          </p:cNvSpPr>
          <p:nvPr>
            <p:ph type="sldNum" sz="quarter" idx="10"/>
          </p:nvPr>
        </p:nvSpPr>
        <p:spPr>
          <a:ln/>
        </p:spPr>
        <p:txBody>
          <a:bodyPr/>
          <a:lstStyle>
            <a:lvl1pPr>
              <a:defRPr/>
            </a:lvl1pPr>
          </a:lstStyle>
          <a:p>
            <a:fld id="{AE33ACE6-394E-1F4A-B4A8-DE5B7B711040}" type="slidenum">
              <a:rPr lang="en-US" altLang="en-US"/>
              <a:pPr/>
              <a:t>‹#›</a:t>
            </a:fld>
            <a:endParaRPr lang="en-US" altLang="en-US" dirty="0"/>
          </a:p>
        </p:txBody>
      </p:sp>
    </p:spTree>
    <p:extLst>
      <p:ext uri="{BB962C8B-B14F-4D97-AF65-F5344CB8AC3E}">
        <p14:creationId xmlns:p14="http://schemas.microsoft.com/office/powerpoint/2010/main" val="342690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7B59EB62-5970-8545-AC90-51A4DB001432}"/>
              </a:ext>
            </a:extLst>
          </p:cNvPr>
          <p:cNvSpPr>
            <a:spLocks noGrp="1" noChangeArrowheads="1"/>
          </p:cNvSpPr>
          <p:nvPr>
            <p:ph type="sldNum" sz="quarter" idx="10"/>
          </p:nvPr>
        </p:nvSpPr>
        <p:spPr>
          <a:ln/>
        </p:spPr>
        <p:txBody>
          <a:bodyPr/>
          <a:lstStyle>
            <a:lvl1pPr>
              <a:defRPr/>
            </a:lvl1pPr>
          </a:lstStyle>
          <a:p>
            <a:fld id="{B7496F08-B19B-5541-B9F5-06250F46C7C7}" type="slidenum">
              <a:rPr lang="en-US" altLang="en-US"/>
              <a:pPr/>
              <a:t>‹#›</a:t>
            </a:fld>
            <a:endParaRPr lang="en-US" altLang="en-US" dirty="0"/>
          </a:p>
        </p:txBody>
      </p:sp>
    </p:spTree>
    <p:extLst>
      <p:ext uri="{BB962C8B-B14F-4D97-AF65-F5344CB8AC3E}">
        <p14:creationId xmlns:p14="http://schemas.microsoft.com/office/powerpoint/2010/main" val="4139758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4"/>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4"/>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C126D962-9A6D-2F40-A895-A53C1893BAD7}"/>
              </a:ext>
            </a:extLst>
          </p:cNvPr>
          <p:cNvSpPr>
            <a:spLocks noGrp="1" noChangeArrowheads="1"/>
          </p:cNvSpPr>
          <p:nvPr>
            <p:ph type="sldNum" sz="quarter" idx="10"/>
          </p:nvPr>
        </p:nvSpPr>
        <p:spPr>
          <a:ln/>
        </p:spPr>
        <p:txBody>
          <a:bodyPr/>
          <a:lstStyle>
            <a:lvl1pPr>
              <a:defRPr/>
            </a:lvl1pPr>
          </a:lstStyle>
          <a:p>
            <a:fld id="{FF2E339A-99ED-DA49-9D27-C2977BADDA4A}" type="slidenum">
              <a:rPr lang="en-US" altLang="en-US"/>
              <a:pPr/>
              <a:t>‹#›</a:t>
            </a:fld>
            <a:endParaRPr lang="en-US" altLang="en-US" dirty="0"/>
          </a:p>
        </p:txBody>
      </p:sp>
    </p:spTree>
    <p:extLst>
      <p:ext uri="{BB962C8B-B14F-4D97-AF65-F5344CB8AC3E}">
        <p14:creationId xmlns:p14="http://schemas.microsoft.com/office/powerpoint/2010/main" val="3432479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4C2CB23E-7521-7544-A813-319EDDCD07F2}"/>
              </a:ext>
            </a:extLst>
          </p:cNvPr>
          <p:cNvSpPr>
            <a:spLocks noGrp="1" noChangeArrowheads="1"/>
          </p:cNvSpPr>
          <p:nvPr>
            <p:ph type="sldNum" sz="quarter" idx="10"/>
          </p:nvPr>
        </p:nvSpPr>
        <p:spPr>
          <a:ln/>
        </p:spPr>
        <p:txBody>
          <a:bodyPr/>
          <a:lstStyle>
            <a:lvl1pPr>
              <a:defRPr/>
            </a:lvl1pPr>
          </a:lstStyle>
          <a:p>
            <a:fld id="{FB2845AE-A175-2947-8FA2-CBBF57F440F6}" type="slidenum">
              <a:rPr lang="en-US" altLang="en-US"/>
              <a:pPr/>
              <a:t>‹#›</a:t>
            </a:fld>
            <a:endParaRPr lang="en-US" altLang="en-US" dirty="0"/>
          </a:p>
        </p:txBody>
      </p:sp>
    </p:spTree>
    <p:extLst>
      <p:ext uri="{BB962C8B-B14F-4D97-AF65-F5344CB8AC3E}">
        <p14:creationId xmlns:p14="http://schemas.microsoft.com/office/powerpoint/2010/main" val="893577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F27F60DF-98C8-2145-9A56-0B66476895A4}"/>
              </a:ext>
            </a:extLst>
          </p:cNvPr>
          <p:cNvSpPr>
            <a:spLocks noGrp="1" noChangeArrowheads="1"/>
          </p:cNvSpPr>
          <p:nvPr>
            <p:ph type="sldNum" sz="quarter" idx="10"/>
          </p:nvPr>
        </p:nvSpPr>
        <p:spPr>
          <a:ln/>
        </p:spPr>
        <p:txBody>
          <a:bodyPr/>
          <a:lstStyle>
            <a:lvl1pPr>
              <a:defRPr/>
            </a:lvl1pPr>
          </a:lstStyle>
          <a:p>
            <a:fld id="{EAACBDB0-B650-A04A-9353-D106078B7C81}" type="slidenum">
              <a:rPr lang="en-US" altLang="en-US"/>
              <a:pPr/>
              <a:t>‹#›</a:t>
            </a:fld>
            <a:endParaRPr lang="en-US" altLang="en-US" dirty="0"/>
          </a:p>
        </p:txBody>
      </p:sp>
    </p:spTree>
    <p:extLst>
      <p:ext uri="{BB962C8B-B14F-4D97-AF65-F5344CB8AC3E}">
        <p14:creationId xmlns:p14="http://schemas.microsoft.com/office/powerpoint/2010/main" val="3519129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1"/>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32E400E9-BF22-C44F-9652-BBC8AA5D783C}"/>
              </a:ext>
            </a:extLst>
          </p:cNvPr>
          <p:cNvSpPr>
            <a:spLocks noGrp="1" noChangeArrowheads="1"/>
          </p:cNvSpPr>
          <p:nvPr>
            <p:ph type="sldNum" sz="quarter" idx="10"/>
          </p:nvPr>
        </p:nvSpPr>
        <p:spPr>
          <a:ln/>
        </p:spPr>
        <p:txBody>
          <a:bodyPr/>
          <a:lstStyle>
            <a:lvl1pPr>
              <a:defRPr/>
            </a:lvl1pPr>
          </a:lstStyle>
          <a:p>
            <a:fld id="{F055F1C9-7C95-6242-ACCE-F6F9C82A4995}" type="slidenum">
              <a:rPr lang="en-US" altLang="en-US"/>
              <a:pPr/>
              <a:t>‹#›</a:t>
            </a:fld>
            <a:endParaRPr lang="en-US" altLang="en-US" dirty="0"/>
          </a:p>
        </p:txBody>
      </p:sp>
    </p:spTree>
    <p:extLst>
      <p:ext uri="{BB962C8B-B14F-4D97-AF65-F5344CB8AC3E}">
        <p14:creationId xmlns:p14="http://schemas.microsoft.com/office/powerpoint/2010/main" val="3307798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4FF3CCBE-7E29-6B4F-ACA9-7272447EF01A}"/>
              </a:ext>
            </a:extLst>
          </p:cNvPr>
          <p:cNvSpPr>
            <a:spLocks noGrp="1" noChangeArrowheads="1"/>
          </p:cNvSpPr>
          <p:nvPr>
            <p:ph type="sldNum" sz="quarter" idx="10"/>
          </p:nvPr>
        </p:nvSpPr>
        <p:spPr>
          <a:ln/>
        </p:spPr>
        <p:txBody>
          <a:bodyPr/>
          <a:lstStyle>
            <a:lvl1pPr>
              <a:defRPr/>
            </a:lvl1pPr>
          </a:lstStyle>
          <a:p>
            <a:fld id="{726F9305-9BB7-4246-BA02-C97F2A1C734C}" type="slidenum">
              <a:rPr lang="en-US" altLang="en-US"/>
              <a:pPr/>
              <a:t>‹#›</a:t>
            </a:fld>
            <a:endParaRPr lang="en-US" altLang="en-US" dirty="0"/>
          </a:p>
        </p:txBody>
      </p:sp>
    </p:spTree>
    <p:extLst>
      <p:ext uri="{BB962C8B-B14F-4D97-AF65-F5344CB8AC3E}">
        <p14:creationId xmlns:p14="http://schemas.microsoft.com/office/powerpoint/2010/main" val="9448522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10C709DA-BAFB-8140-9D45-55105CD5F012}"/>
              </a:ext>
            </a:extLst>
          </p:cNvPr>
          <p:cNvSpPr>
            <a:spLocks noGrp="1" noChangeArrowheads="1"/>
          </p:cNvSpPr>
          <p:nvPr>
            <p:ph type="title"/>
          </p:nvPr>
        </p:nvSpPr>
        <p:spPr bwMode="auto">
          <a:xfrm>
            <a:off x="838200" y="304800"/>
            <a:ext cx="7543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EFF8E31B-9BE3-C043-81E4-19BF2D910383}"/>
              </a:ext>
            </a:extLst>
          </p:cNvPr>
          <p:cNvSpPr>
            <a:spLocks noGrp="1" noChangeArrowheads="1"/>
          </p:cNvSpPr>
          <p:nvPr>
            <p:ph type="body" idx="1"/>
          </p:nvPr>
        </p:nvSpPr>
        <p:spPr bwMode="auto">
          <a:xfrm>
            <a:off x="457200" y="1676400"/>
            <a:ext cx="8229600" cy="457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3076" name="Rectangle 4">
            <a:extLst>
              <a:ext uri="{FF2B5EF4-FFF2-40B4-BE49-F238E27FC236}">
                <a16:creationId xmlns:a16="http://schemas.microsoft.com/office/drawing/2014/main" id="{5460ECA6-41DF-714D-9F56-A0F89247FAB7}"/>
              </a:ext>
            </a:extLst>
          </p:cNvPr>
          <p:cNvSpPr>
            <a:spLocks noGrp="1" noChangeArrowheads="1"/>
          </p:cNvSpPr>
          <p:nvPr>
            <p:ph type="sldNum" sz="quarter" idx="4"/>
          </p:nvPr>
        </p:nvSpPr>
        <p:spPr bwMode="auto">
          <a:xfrm>
            <a:off x="533400" y="6324600"/>
            <a:ext cx="2133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b="1">
                <a:latin typeface="Arial" panose="020B0604020202020204" pitchFamily="34" charset="0"/>
              </a:defRPr>
            </a:lvl1pPr>
          </a:lstStyle>
          <a:p>
            <a:fld id="{B9E92610-AE96-5047-BC1B-971F4B44D0D4}"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828"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hf hdr="0" ftr="0" dt="0"/>
  <p:txStyles>
    <p:titleStyle>
      <a:lvl1pPr algn="ctr" rtl="0" eaLnBrk="0" fontAlgn="base" hangingPunct="0">
        <a:spcBef>
          <a:spcPct val="0"/>
        </a:spcBef>
        <a:spcAft>
          <a:spcPct val="0"/>
        </a:spcAft>
        <a:defRPr sz="3600" b="1">
          <a:solidFill>
            <a:schemeClr val="tx2"/>
          </a:solidFill>
          <a:latin typeface="+mj-lt"/>
          <a:ea typeface="ＭＳ Ｐゴシック" panose="020B0600070205080204" pitchFamily="34" charset="-128"/>
          <a:cs typeface="MS PGothic" charset="0"/>
        </a:defRPr>
      </a:lvl1pPr>
      <a:lvl2pPr algn="ctr" rtl="0" eaLnBrk="0" fontAlgn="base" hangingPunct="0">
        <a:spcBef>
          <a:spcPct val="0"/>
        </a:spcBef>
        <a:spcAft>
          <a:spcPct val="0"/>
        </a:spcAft>
        <a:defRPr sz="4000" b="1">
          <a:solidFill>
            <a:schemeClr val="tx2"/>
          </a:solidFill>
          <a:latin typeface="Arial" charset="0"/>
          <a:ea typeface="ＭＳ Ｐゴシック" panose="020B0600070205080204" pitchFamily="34" charset="-128"/>
          <a:cs typeface="MS PGothic" charset="0"/>
        </a:defRPr>
      </a:lvl2pPr>
      <a:lvl3pPr algn="ctr" rtl="0" eaLnBrk="0" fontAlgn="base" hangingPunct="0">
        <a:spcBef>
          <a:spcPct val="0"/>
        </a:spcBef>
        <a:spcAft>
          <a:spcPct val="0"/>
        </a:spcAft>
        <a:defRPr sz="4000" b="1">
          <a:solidFill>
            <a:schemeClr val="tx2"/>
          </a:solidFill>
          <a:latin typeface="Arial" charset="0"/>
          <a:ea typeface="ＭＳ Ｐゴシック" panose="020B0600070205080204" pitchFamily="34" charset="-128"/>
          <a:cs typeface="MS PGothic" charset="0"/>
        </a:defRPr>
      </a:lvl3pPr>
      <a:lvl4pPr algn="ctr" rtl="0" eaLnBrk="0" fontAlgn="base" hangingPunct="0">
        <a:spcBef>
          <a:spcPct val="0"/>
        </a:spcBef>
        <a:spcAft>
          <a:spcPct val="0"/>
        </a:spcAft>
        <a:defRPr sz="4000" b="1">
          <a:solidFill>
            <a:schemeClr val="tx2"/>
          </a:solidFill>
          <a:latin typeface="Arial" charset="0"/>
          <a:ea typeface="ＭＳ Ｐゴシック" panose="020B0600070205080204" pitchFamily="34" charset="-128"/>
          <a:cs typeface="MS PGothic" charset="0"/>
        </a:defRPr>
      </a:lvl4pPr>
      <a:lvl5pPr algn="ctr" rtl="0" eaLnBrk="0" fontAlgn="base" hangingPunct="0">
        <a:spcBef>
          <a:spcPct val="0"/>
        </a:spcBef>
        <a:spcAft>
          <a:spcPct val="0"/>
        </a:spcAft>
        <a:defRPr sz="4000" b="1">
          <a:solidFill>
            <a:schemeClr val="tx2"/>
          </a:solidFill>
          <a:latin typeface="Arial" charset="0"/>
          <a:ea typeface="ＭＳ Ｐゴシック" panose="020B0600070205080204" pitchFamily="34" charset="-128"/>
          <a:cs typeface="MS PGothic" charset="0"/>
        </a:defRPr>
      </a:lvl5pPr>
      <a:lvl6pPr marL="457200" algn="ctr" rtl="0" fontAlgn="base">
        <a:spcBef>
          <a:spcPct val="0"/>
        </a:spcBef>
        <a:spcAft>
          <a:spcPct val="0"/>
        </a:spcAft>
        <a:defRPr sz="4000" b="1">
          <a:solidFill>
            <a:schemeClr val="tx2"/>
          </a:solidFill>
          <a:latin typeface="Arial" charset="0"/>
        </a:defRPr>
      </a:lvl6pPr>
      <a:lvl7pPr marL="914400" algn="ctr" rtl="0" fontAlgn="base">
        <a:spcBef>
          <a:spcPct val="0"/>
        </a:spcBef>
        <a:spcAft>
          <a:spcPct val="0"/>
        </a:spcAft>
        <a:defRPr sz="4000" b="1">
          <a:solidFill>
            <a:schemeClr val="tx2"/>
          </a:solidFill>
          <a:latin typeface="Arial" charset="0"/>
        </a:defRPr>
      </a:lvl7pPr>
      <a:lvl8pPr marL="1371600" algn="ctr" rtl="0" fontAlgn="base">
        <a:spcBef>
          <a:spcPct val="0"/>
        </a:spcBef>
        <a:spcAft>
          <a:spcPct val="0"/>
        </a:spcAft>
        <a:defRPr sz="4000" b="1">
          <a:solidFill>
            <a:schemeClr val="tx2"/>
          </a:solidFill>
          <a:latin typeface="Arial" charset="0"/>
        </a:defRPr>
      </a:lvl8pPr>
      <a:lvl9pPr marL="1828800" algn="ctr" rtl="0" fontAlgn="base">
        <a:spcBef>
          <a:spcPct val="0"/>
        </a:spcBef>
        <a:spcAft>
          <a:spcPct val="0"/>
        </a:spcAft>
        <a:defRPr sz="4000" b="1">
          <a:solidFill>
            <a:schemeClr val="tx2"/>
          </a:solidFill>
          <a:latin typeface="Arial" charset="0"/>
        </a:defRPr>
      </a:lvl9pPr>
    </p:titleStyle>
    <p:bodyStyle>
      <a:lvl1pPr marL="342900" indent="-342900" algn="l" rtl="0" eaLnBrk="0" fontAlgn="base" hangingPunct="0">
        <a:spcBef>
          <a:spcPct val="50000"/>
        </a:spcBef>
        <a:spcAft>
          <a:spcPct val="0"/>
        </a:spcAft>
        <a:buChar char="•"/>
        <a:defRPr sz="3200">
          <a:solidFill>
            <a:schemeClr val="tx1"/>
          </a:solidFill>
          <a:latin typeface="+mn-lt"/>
          <a:ea typeface="ＭＳ Ｐゴシック" panose="020B0600070205080204" pitchFamily="34" charset="-128"/>
          <a:cs typeface="MS PGothic"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anose="020B0600070205080204" pitchFamily="34" charset="-128"/>
          <a:cs typeface="MS PGothic"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anose="020B0600070205080204" pitchFamily="34" charset="-128"/>
          <a:cs typeface="MS PGothic"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anose="020B0600070205080204" pitchFamily="34" charset="-128"/>
          <a:cs typeface="MS PGothic"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anose="020B0600070205080204" pitchFamily="34" charset="-128"/>
          <a:cs typeface="MS PGothic"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66D89B00-CB4F-444A-AE7B-90F3DB9FA249}"/>
              </a:ext>
            </a:extLst>
          </p:cNvPr>
          <p:cNvSpPr>
            <a:spLocks noGrp="1" noChangeArrowheads="1"/>
          </p:cNvSpPr>
          <p:nvPr>
            <p:ph type="ctrTitle"/>
          </p:nvPr>
        </p:nvSpPr>
        <p:spPr>
          <a:xfrm>
            <a:off x="303213" y="1371600"/>
            <a:ext cx="3886200" cy="1470025"/>
          </a:xfrm>
        </p:spPr>
        <p:txBody>
          <a:bodyPr/>
          <a:lstStyle/>
          <a:p>
            <a:pPr eaLnBrk="1" hangingPunct="1"/>
            <a:r>
              <a:rPr lang="en-US" altLang="en-US" sz="4400" b="1" dirty="0"/>
              <a:t>Chapter 5</a:t>
            </a:r>
            <a:endParaRPr lang="en-US" altLang="en-US" b="1" dirty="0"/>
          </a:p>
        </p:txBody>
      </p:sp>
      <p:sp>
        <p:nvSpPr>
          <p:cNvPr id="3075" name="Rectangle 3">
            <a:extLst>
              <a:ext uri="{FF2B5EF4-FFF2-40B4-BE49-F238E27FC236}">
                <a16:creationId xmlns:a16="http://schemas.microsoft.com/office/drawing/2014/main" id="{FCBDA697-CF26-9B47-9CC6-1D1FF1FF2EA0}"/>
              </a:ext>
            </a:extLst>
          </p:cNvPr>
          <p:cNvSpPr>
            <a:spLocks noGrp="1" noChangeArrowheads="1"/>
          </p:cNvSpPr>
          <p:nvPr>
            <p:ph type="subTitle" idx="1"/>
          </p:nvPr>
        </p:nvSpPr>
        <p:spPr>
          <a:xfrm>
            <a:off x="241300" y="3048000"/>
            <a:ext cx="3827463" cy="1600200"/>
          </a:xfrm>
        </p:spPr>
        <p:txBody>
          <a:bodyPr/>
          <a:lstStyle/>
          <a:p>
            <a:pPr marL="0" indent="0" eaLnBrk="1" hangingPunct="1"/>
            <a:r>
              <a:rPr lang="en-US" altLang="en-US" sz="4400" b="0" dirty="0"/>
              <a:t>Computing</a:t>
            </a:r>
            <a:r>
              <a:rPr lang="en-US" altLang="en-US" sz="4400" b="0" dirty="0">
                <a:solidFill>
                  <a:schemeClr val="tx1"/>
                </a:solidFill>
              </a:rPr>
              <a:t> </a:t>
            </a:r>
            <a:r>
              <a:rPr lang="en-US" altLang="en-US" sz="4400" b="0" dirty="0"/>
              <a:t>Components</a:t>
            </a:r>
          </a:p>
        </p:txBody>
      </p:sp>
    </p:spTree>
  </p:cSld>
  <p:clrMapOvr>
    <a:masterClrMapping/>
  </p:clrMapOvr>
  <p:transition spd="med">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F2FE80D7-0574-C14A-AE29-29393633F602}"/>
              </a:ext>
            </a:extLst>
          </p:cNvPr>
          <p:cNvSpPr>
            <a:spLocks noGrp="1" noChangeArrowheads="1"/>
          </p:cNvSpPr>
          <p:nvPr>
            <p:ph type="title"/>
          </p:nvPr>
        </p:nvSpPr>
        <p:spPr/>
        <p:txBody>
          <a:bodyPr/>
          <a:lstStyle/>
          <a:p>
            <a:pPr eaLnBrk="1" hangingPunct="1"/>
            <a:r>
              <a:rPr lang="en-US" altLang="en-US" dirty="0">
                <a:solidFill>
                  <a:schemeClr val="tx1"/>
                </a:solidFill>
              </a:rPr>
              <a:t>Memory </a:t>
            </a:r>
            <a:r>
              <a:rPr lang="en-US" altLang="en-US" sz="1800" dirty="0">
                <a:solidFill>
                  <a:schemeClr val="tx1"/>
                </a:solidFill>
              </a:rPr>
              <a:t>(2 of 2)</a:t>
            </a:r>
          </a:p>
        </p:txBody>
      </p:sp>
      <p:sp>
        <p:nvSpPr>
          <p:cNvPr id="14339" name="Rectangle 3">
            <a:extLst>
              <a:ext uri="{FF2B5EF4-FFF2-40B4-BE49-F238E27FC236}">
                <a16:creationId xmlns:a16="http://schemas.microsoft.com/office/drawing/2014/main" id="{AA271673-E6A4-7C44-B862-F65D285872E3}"/>
              </a:ext>
            </a:extLst>
          </p:cNvPr>
          <p:cNvSpPr>
            <a:spLocks noGrp="1" noChangeArrowheads="1"/>
          </p:cNvSpPr>
          <p:nvPr>
            <p:ph type="body" idx="1"/>
          </p:nvPr>
        </p:nvSpPr>
        <p:spPr>
          <a:xfrm>
            <a:off x="685800" y="1295400"/>
            <a:ext cx="4419600" cy="4800600"/>
          </a:xfrm>
        </p:spPr>
        <p:txBody>
          <a:bodyPr/>
          <a:lstStyle/>
          <a:p>
            <a:pPr marL="0" indent="0" eaLnBrk="1" hangingPunct="1">
              <a:buFontTx/>
              <a:buNone/>
            </a:pPr>
            <a:r>
              <a:rPr lang="en-US" altLang="en-US" sz="2800" b="1" dirty="0">
                <a:solidFill>
                  <a:srgbClr val="FF6600"/>
                </a:solidFill>
              </a:rPr>
              <a:t>Memory</a:t>
            </a:r>
            <a:r>
              <a:rPr lang="en-US" altLang="en-US" sz="2800" dirty="0">
                <a:solidFill>
                  <a:srgbClr val="FF6600"/>
                </a:solidFill>
              </a:rPr>
              <a:t> </a:t>
            </a:r>
          </a:p>
          <a:p>
            <a:pPr marL="0" indent="0" eaLnBrk="1" hangingPunct="1">
              <a:lnSpc>
                <a:spcPct val="120000"/>
              </a:lnSpc>
              <a:spcBef>
                <a:spcPct val="0"/>
              </a:spcBef>
              <a:buFontTx/>
              <a:buNone/>
            </a:pPr>
            <a:r>
              <a:rPr lang="en-US" altLang="en-US" sz="2400" dirty="0"/>
              <a:t>What does </a:t>
            </a:r>
            <a:r>
              <a:rPr lang="en-US" altLang="en-US" sz="2400" dirty="0">
                <a:latin typeface="Lucida Console" panose="020B0609040504020204" pitchFamily="49" charset="0"/>
              </a:rPr>
              <a:t>10101010 </a:t>
            </a:r>
            <a:r>
              <a:rPr lang="en-US" altLang="en-US" sz="2400" dirty="0"/>
              <a:t>mean? </a:t>
            </a:r>
          </a:p>
          <a:p>
            <a:pPr marL="0" indent="0" eaLnBrk="1" hangingPunct="1">
              <a:lnSpc>
                <a:spcPct val="120000"/>
              </a:lnSpc>
              <a:spcBef>
                <a:spcPct val="0"/>
              </a:spcBef>
              <a:buFontTx/>
              <a:buNone/>
            </a:pPr>
            <a:endParaRPr lang="en-US" altLang="en-US" sz="2400" dirty="0"/>
          </a:p>
          <a:p>
            <a:pPr marL="0" indent="0" eaLnBrk="1" hangingPunct="1">
              <a:lnSpc>
                <a:spcPct val="120000"/>
              </a:lnSpc>
              <a:spcBef>
                <a:spcPct val="0"/>
              </a:spcBef>
              <a:buFontTx/>
              <a:buNone/>
            </a:pPr>
            <a:r>
              <a:rPr lang="en-US" altLang="en-US" sz="2400" dirty="0"/>
              <a:t>No way to answer that without applying an interpretation.</a:t>
            </a:r>
          </a:p>
          <a:p>
            <a:pPr marL="0" indent="0" eaLnBrk="1" hangingPunct="1">
              <a:lnSpc>
                <a:spcPct val="120000"/>
              </a:lnSpc>
              <a:spcBef>
                <a:spcPct val="0"/>
              </a:spcBef>
              <a:buFontTx/>
              <a:buNone/>
            </a:pPr>
            <a:endParaRPr lang="en-US" altLang="en-US" sz="2400" dirty="0"/>
          </a:p>
          <a:p>
            <a:pPr marL="0" indent="0" eaLnBrk="1" hangingPunct="1">
              <a:lnSpc>
                <a:spcPct val="120000"/>
              </a:lnSpc>
              <a:spcBef>
                <a:spcPct val="0"/>
              </a:spcBef>
              <a:buFontTx/>
              <a:buNone/>
            </a:pPr>
            <a:r>
              <a:rPr lang="en-US" altLang="en-US" sz="2400" dirty="0"/>
              <a:t>Could be an instruction, a natural number, a signed integer, a character, part of an image, …</a:t>
            </a:r>
          </a:p>
        </p:txBody>
      </p:sp>
      <p:pic>
        <p:nvPicPr>
          <p:cNvPr id="5" name="Picture 4" descr="The table has two column headers: &quot;Address&quot; and &quot;Contents&quot; that infers the following data (column-wise): 00000000, 00000001 through 11111100, 11111101, 11111110, and 11111111; 11100011, 10101001 through 00000000, 11111111, 10101010, and 001100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91200" y="1981200"/>
            <a:ext cx="2331720" cy="305492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Number Placeholder 3">
            <a:extLst>
              <a:ext uri="{FF2B5EF4-FFF2-40B4-BE49-F238E27FC236}">
                <a16:creationId xmlns:a16="http://schemas.microsoft.com/office/drawing/2014/main" id="{71BFCFFB-F1F0-6F45-B139-B254EFE31EE9}"/>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8222ACF7-7C14-6849-BE59-699C134D8ACD}" type="slidenum">
              <a:rPr lang="en-US" altLang="en-US" sz="1400"/>
              <a:pPr>
                <a:spcBef>
                  <a:spcPct val="0"/>
                </a:spcBef>
                <a:buFontTx/>
                <a:buNone/>
              </a:pPr>
              <a:t>11</a:t>
            </a:fld>
            <a:endParaRPr lang="en-US" altLang="en-US" sz="1400" dirty="0"/>
          </a:p>
        </p:txBody>
      </p:sp>
      <p:sp>
        <p:nvSpPr>
          <p:cNvPr id="15363" name="Rectangle 2">
            <a:extLst>
              <a:ext uri="{FF2B5EF4-FFF2-40B4-BE49-F238E27FC236}">
                <a16:creationId xmlns:a16="http://schemas.microsoft.com/office/drawing/2014/main" id="{A3F12752-53CC-1D4B-94C7-154DD297D764}"/>
              </a:ext>
            </a:extLst>
          </p:cNvPr>
          <p:cNvSpPr>
            <a:spLocks noGrp="1" noChangeArrowheads="1"/>
          </p:cNvSpPr>
          <p:nvPr>
            <p:ph type="title"/>
          </p:nvPr>
        </p:nvSpPr>
        <p:spPr/>
        <p:txBody>
          <a:bodyPr/>
          <a:lstStyle/>
          <a:p>
            <a:pPr eaLnBrk="1" hangingPunct="1"/>
            <a:r>
              <a:rPr lang="en-US" altLang="en-US" dirty="0">
                <a:solidFill>
                  <a:schemeClr val="tx1"/>
                </a:solidFill>
              </a:rPr>
              <a:t>Arithmetic/Logic Unit</a:t>
            </a:r>
          </a:p>
        </p:txBody>
      </p:sp>
      <p:sp>
        <p:nvSpPr>
          <p:cNvPr id="15364" name="Rectangle 3">
            <a:extLst>
              <a:ext uri="{FF2B5EF4-FFF2-40B4-BE49-F238E27FC236}">
                <a16:creationId xmlns:a16="http://schemas.microsoft.com/office/drawing/2014/main" id="{0E50D4C7-3F28-7649-81B6-1FC531EBC409}"/>
              </a:ext>
            </a:extLst>
          </p:cNvPr>
          <p:cNvSpPr>
            <a:spLocks noGrp="1" noChangeArrowheads="1"/>
          </p:cNvSpPr>
          <p:nvPr>
            <p:ph type="body" idx="1"/>
          </p:nvPr>
        </p:nvSpPr>
        <p:spPr/>
        <p:txBody>
          <a:bodyPr/>
          <a:lstStyle/>
          <a:p>
            <a:pPr marL="0" indent="0" eaLnBrk="1" hangingPunct="1">
              <a:buFontTx/>
              <a:buNone/>
            </a:pPr>
            <a:r>
              <a:rPr lang="en-US" altLang="en-US" dirty="0"/>
              <a:t>Performs basic arithmetic operations such as addition and subtraction</a:t>
            </a:r>
          </a:p>
          <a:p>
            <a:pPr marL="0" indent="0" eaLnBrk="1" hangingPunct="1">
              <a:buFontTx/>
              <a:buNone/>
            </a:pPr>
            <a:r>
              <a:rPr lang="en-US" altLang="en-US" dirty="0"/>
              <a:t>Performs logical operations such as AND, OR, and NOT</a:t>
            </a:r>
          </a:p>
          <a:p>
            <a:pPr marL="0" indent="0" eaLnBrk="1" hangingPunct="1">
              <a:buFontTx/>
              <a:buNone/>
            </a:pPr>
            <a:r>
              <a:rPr lang="en-US" altLang="en-US" dirty="0"/>
              <a:t>Most modern ALUs have a small amount of special storage units called </a:t>
            </a:r>
            <a:r>
              <a:rPr lang="en-US" altLang="en-US" b="1" dirty="0">
                <a:solidFill>
                  <a:srgbClr val="FF6600"/>
                </a:solidFill>
              </a:rPr>
              <a:t>registers</a:t>
            </a:r>
            <a:r>
              <a:rPr lang="en-US" altLang="en-US" dirty="0">
                <a:solidFill>
                  <a:srgbClr val="FF6600"/>
                </a:solidFill>
              </a:rPr>
              <a:t> </a:t>
            </a:r>
            <a:r>
              <a:rPr lang="en-US" altLang="en-US" dirty="0"/>
              <a:t>that can be accessed faster than main memory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3">
            <a:extLst>
              <a:ext uri="{FF2B5EF4-FFF2-40B4-BE49-F238E27FC236}">
                <a16:creationId xmlns:a16="http://schemas.microsoft.com/office/drawing/2014/main" id="{05654F55-0E62-3B4F-9ACE-5F4414E0757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78645F2-E16E-6544-B04E-50CC217F7719}" type="slidenum">
              <a:rPr lang="en-US" altLang="en-US" sz="1400"/>
              <a:pPr>
                <a:spcBef>
                  <a:spcPct val="0"/>
                </a:spcBef>
                <a:buFontTx/>
                <a:buNone/>
              </a:pPr>
              <a:t>12</a:t>
            </a:fld>
            <a:endParaRPr lang="en-US" altLang="en-US" sz="1400" dirty="0"/>
          </a:p>
        </p:txBody>
      </p:sp>
      <p:sp>
        <p:nvSpPr>
          <p:cNvPr id="16387" name="Rectangle 2">
            <a:extLst>
              <a:ext uri="{FF2B5EF4-FFF2-40B4-BE49-F238E27FC236}">
                <a16:creationId xmlns:a16="http://schemas.microsoft.com/office/drawing/2014/main" id="{A60B7162-74E6-2643-B331-9AFD996074BB}"/>
              </a:ext>
            </a:extLst>
          </p:cNvPr>
          <p:cNvSpPr>
            <a:spLocks noGrp="1" noChangeArrowheads="1"/>
          </p:cNvSpPr>
          <p:nvPr>
            <p:ph type="title"/>
          </p:nvPr>
        </p:nvSpPr>
        <p:spPr/>
        <p:txBody>
          <a:bodyPr/>
          <a:lstStyle/>
          <a:p>
            <a:pPr eaLnBrk="1" hangingPunct="1"/>
            <a:r>
              <a:rPr lang="en-US" altLang="en-US" dirty="0">
                <a:solidFill>
                  <a:schemeClr val="tx1"/>
                </a:solidFill>
              </a:rPr>
              <a:t>Input/Output Units</a:t>
            </a:r>
          </a:p>
        </p:txBody>
      </p:sp>
      <p:sp>
        <p:nvSpPr>
          <p:cNvPr id="16388" name="Rectangle 3">
            <a:extLst>
              <a:ext uri="{FF2B5EF4-FFF2-40B4-BE49-F238E27FC236}">
                <a16:creationId xmlns:a16="http://schemas.microsoft.com/office/drawing/2014/main" id="{20A908C8-A0A4-0149-BB16-E6F978D92646}"/>
              </a:ext>
            </a:extLst>
          </p:cNvPr>
          <p:cNvSpPr>
            <a:spLocks noGrp="1" noChangeArrowheads="1"/>
          </p:cNvSpPr>
          <p:nvPr>
            <p:ph type="body" idx="1"/>
          </p:nvPr>
        </p:nvSpPr>
        <p:spPr>
          <a:xfrm>
            <a:off x="685800" y="1371600"/>
            <a:ext cx="8229600" cy="4572000"/>
          </a:xfrm>
        </p:spPr>
        <p:txBody>
          <a:bodyPr/>
          <a:lstStyle/>
          <a:p>
            <a:pPr marL="0" indent="0" eaLnBrk="1" hangingPunct="1">
              <a:spcBef>
                <a:spcPct val="0"/>
              </a:spcBef>
              <a:buFontTx/>
              <a:buNone/>
            </a:pPr>
            <a:r>
              <a:rPr lang="en-US" altLang="en-US" sz="2800" b="1" dirty="0">
                <a:solidFill>
                  <a:srgbClr val="FF6600"/>
                </a:solidFill>
              </a:rPr>
              <a:t>Input Unit</a:t>
            </a:r>
            <a:r>
              <a:rPr lang="en-US" altLang="en-US" sz="2800" dirty="0">
                <a:solidFill>
                  <a:srgbClr val="FF6600"/>
                </a:solidFill>
              </a:rPr>
              <a:t>  </a:t>
            </a:r>
          </a:p>
          <a:p>
            <a:pPr marL="0" indent="0" eaLnBrk="1" hangingPunct="1">
              <a:spcBef>
                <a:spcPct val="0"/>
              </a:spcBef>
              <a:buFontTx/>
              <a:buNone/>
            </a:pPr>
            <a:r>
              <a:rPr lang="en-US" altLang="en-US" sz="2800" dirty="0"/>
              <a:t>A device through which data and programs from</a:t>
            </a:r>
          </a:p>
          <a:p>
            <a:pPr marL="0" indent="0" eaLnBrk="1" hangingPunct="1">
              <a:spcBef>
                <a:spcPct val="0"/>
              </a:spcBef>
              <a:buFontTx/>
              <a:buNone/>
            </a:pPr>
            <a:r>
              <a:rPr lang="en-US" altLang="en-US" sz="2800" dirty="0"/>
              <a:t>the outside world enter the computer system</a:t>
            </a:r>
          </a:p>
          <a:p>
            <a:pPr marL="0" indent="0" eaLnBrk="1" hangingPunct="1">
              <a:spcBef>
                <a:spcPct val="0"/>
              </a:spcBef>
              <a:buFontTx/>
              <a:buNone/>
            </a:pPr>
            <a:r>
              <a:rPr lang="en-US" altLang="en-US" sz="2800" i="1" dirty="0"/>
              <a:t>	Can you name three?</a:t>
            </a:r>
          </a:p>
          <a:p>
            <a:pPr marL="0" indent="0" eaLnBrk="1" hangingPunct="1">
              <a:spcBef>
                <a:spcPct val="0"/>
              </a:spcBef>
              <a:buFontTx/>
              <a:buNone/>
            </a:pPr>
            <a:endParaRPr lang="en-US" altLang="en-US" sz="2800" i="1" dirty="0"/>
          </a:p>
          <a:p>
            <a:pPr marL="0" indent="0" eaLnBrk="1" hangingPunct="1">
              <a:spcBef>
                <a:spcPct val="0"/>
              </a:spcBef>
              <a:buFontTx/>
              <a:buNone/>
            </a:pPr>
            <a:r>
              <a:rPr lang="en-US" altLang="en-US" sz="2800" b="1" dirty="0">
                <a:solidFill>
                  <a:srgbClr val="FF6600"/>
                </a:solidFill>
              </a:rPr>
              <a:t>Output Unit</a:t>
            </a:r>
            <a:r>
              <a:rPr lang="en-US" altLang="en-US" sz="2800" dirty="0">
                <a:solidFill>
                  <a:srgbClr val="FF6600"/>
                </a:solidFill>
              </a:rPr>
              <a:t>  </a:t>
            </a:r>
          </a:p>
          <a:p>
            <a:pPr marL="0" indent="0" eaLnBrk="1" hangingPunct="1">
              <a:spcBef>
                <a:spcPct val="0"/>
              </a:spcBef>
              <a:buFontTx/>
              <a:buNone/>
            </a:pPr>
            <a:r>
              <a:rPr lang="en-US" altLang="en-US" sz="2800" dirty="0"/>
              <a:t>A device through which results stored in the</a:t>
            </a:r>
          </a:p>
          <a:p>
            <a:pPr marL="0" indent="0" eaLnBrk="1" hangingPunct="1">
              <a:spcBef>
                <a:spcPct val="0"/>
              </a:spcBef>
              <a:buFontTx/>
              <a:buNone/>
            </a:pPr>
            <a:r>
              <a:rPr lang="en-US" altLang="en-US" sz="2800" dirty="0"/>
              <a:t>computer memory are made available outside the computer system</a:t>
            </a:r>
          </a:p>
          <a:p>
            <a:pPr marL="0" indent="0" eaLnBrk="1" hangingPunct="1">
              <a:spcBef>
                <a:spcPct val="0"/>
              </a:spcBef>
              <a:buFontTx/>
              <a:buNone/>
            </a:pPr>
            <a:r>
              <a:rPr lang="en-US" altLang="en-US" sz="2800" i="1" dirty="0"/>
              <a:t>	Can you name two?</a:t>
            </a:r>
            <a:endParaRPr lang="en-US" alt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3">
            <a:extLst>
              <a:ext uri="{FF2B5EF4-FFF2-40B4-BE49-F238E27FC236}">
                <a16:creationId xmlns:a16="http://schemas.microsoft.com/office/drawing/2014/main" id="{407B08C7-00F5-FE44-8EB5-42294572FA6C}"/>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49D5916-CEE3-8B42-8A26-2A70814809A6}" type="slidenum">
              <a:rPr lang="en-US" altLang="en-US" sz="1400"/>
              <a:pPr>
                <a:spcBef>
                  <a:spcPct val="0"/>
                </a:spcBef>
                <a:buFontTx/>
                <a:buNone/>
              </a:pPr>
              <a:t>13</a:t>
            </a:fld>
            <a:endParaRPr lang="en-US" altLang="en-US" sz="1400" dirty="0"/>
          </a:p>
        </p:txBody>
      </p:sp>
      <p:sp>
        <p:nvSpPr>
          <p:cNvPr id="17411" name="Rectangle 2">
            <a:extLst>
              <a:ext uri="{FF2B5EF4-FFF2-40B4-BE49-F238E27FC236}">
                <a16:creationId xmlns:a16="http://schemas.microsoft.com/office/drawing/2014/main" id="{1DAC778D-D828-5145-9224-15D22AFA2BBD}"/>
              </a:ext>
            </a:extLst>
          </p:cNvPr>
          <p:cNvSpPr>
            <a:spLocks noGrp="1" noChangeArrowheads="1"/>
          </p:cNvSpPr>
          <p:nvPr>
            <p:ph type="title"/>
          </p:nvPr>
        </p:nvSpPr>
        <p:spPr/>
        <p:txBody>
          <a:bodyPr/>
          <a:lstStyle/>
          <a:p>
            <a:pPr eaLnBrk="1" hangingPunct="1"/>
            <a:r>
              <a:rPr lang="en-US" altLang="en-US" dirty="0">
                <a:solidFill>
                  <a:schemeClr val="tx1"/>
                </a:solidFill>
              </a:rPr>
              <a:t>Control Unit</a:t>
            </a:r>
          </a:p>
        </p:txBody>
      </p:sp>
      <p:sp>
        <p:nvSpPr>
          <p:cNvPr id="17412" name="Rectangle 3">
            <a:extLst>
              <a:ext uri="{FF2B5EF4-FFF2-40B4-BE49-F238E27FC236}">
                <a16:creationId xmlns:a16="http://schemas.microsoft.com/office/drawing/2014/main" id="{5C87092E-96FA-E14B-AD18-927EA97B5DB8}"/>
              </a:ext>
            </a:extLst>
          </p:cNvPr>
          <p:cNvSpPr>
            <a:spLocks noGrp="1" noChangeArrowheads="1"/>
          </p:cNvSpPr>
          <p:nvPr>
            <p:ph type="body" idx="1"/>
          </p:nvPr>
        </p:nvSpPr>
        <p:spPr>
          <a:xfrm>
            <a:off x="457200" y="1295400"/>
            <a:ext cx="8229600" cy="4953000"/>
          </a:xfrm>
        </p:spPr>
        <p:txBody>
          <a:bodyPr/>
          <a:lstStyle/>
          <a:p>
            <a:pPr marL="0" indent="0" eaLnBrk="1" hangingPunct="1">
              <a:lnSpc>
                <a:spcPct val="90000"/>
              </a:lnSpc>
              <a:spcBef>
                <a:spcPct val="30000"/>
              </a:spcBef>
              <a:buFontTx/>
              <a:buNone/>
            </a:pPr>
            <a:r>
              <a:rPr lang="en-US" altLang="en-US" sz="2800" b="1" dirty="0">
                <a:solidFill>
                  <a:srgbClr val="FF6600"/>
                </a:solidFill>
              </a:rPr>
              <a:t>Control Unit</a:t>
            </a:r>
            <a:r>
              <a:rPr lang="en-US" altLang="en-US" sz="2800" dirty="0">
                <a:solidFill>
                  <a:srgbClr val="FF6600"/>
                </a:solidFill>
              </a:rPr>
              <a:t>  </a:t>
            </a:r>
          </a:p>
          <a:p>
            <a:pPr marL="0" indent="0" eaLnBrk="1" hangingPunct="1">
              <a:lnSpc>
                <a:spcPct val="90000"/>
              </a:lnSpc>
              <a:spcBef>
                <a:spcPct val="30000"/>
              </a:spcBef>
              <a:buFontTx/>
              <a:buNone/>
            </a:pPr>
            <a:r>
              <a:rPr lang="en-US" altLang="en-US" sz="2800" dirty="0"/>
              <a:t>The organizing force in the computer</a:t>
            </a:r>
            <a:endParaRPr lang="en-US" altLang="en-US" sz="2800" b="1" dirty="0">
              <a:solidFill>
                <a:srgbClr val="3333FF"/>
              </a:solidFill>
            </a:endParaRPr>
          </a:p>
          <a:p>
            <a:pPr marL="0" indent="0" eaLnBrk="1" hangingPunct="1">
              <a:lnSpc>
                <a:spcPct val="90000"/>
              </a:lnSpc>
              <a:spcBef>
                <a:spcPct val="30000"/>
              </a:spcBef>
              <a:buFontTx/>
              <a:buNone/>
            </a:pPr>
            <a:r>
              <a:rPr lang="en-US" altLang="en-US" sz="2800" b="1" dirty="0">
                <a:solidFill>
                  <a:srgbClr val="FF6600"/>
                </a:solidFill>
              </a:rPr>
              <a:t>Instruction Register</a:t>
            </a:r>
            <a:r>
              <a:rPr lang="en-US" altLang="en-US" sz="2800" dirty="0">
                <a:solidFill>
                  <a:srgbClr val="FF6600"/>
                </a:solidFill>
              </a:rPr>
              <a:t> </a:t>
            </a:r>
            <a:r>
              <a:rPr lang="en-US" altLang="en-US" sz="2800" dirty="0"/>
              <a:t>(IR) </a:t>
            </a:r>
          </a:p>
          <a:p>
            <a:pPr marL="0" indent="0" eaLnBrk="1" hangingPunct="1">
              <a:lnSpc>
                <a:spcPct val="90000"/>
              </a:lnSpc>
              <a:spcBef>
                <a:spcPct val="30000"/>
              </a:spcBef>
              <a:buFontTx/>
              <a:buNone/>
            </a:pPr>
            <a:r>
              <a:rPr lang="en-US" altLang="en-US" sz="2800" dirty="0"/>
              <a:t>Contains the instruction that is being executed</a:t>
            </a:r>
          </a:p>
          <a:p>
            <a:pPr marL="0" indent="0" eaLnBrk="1" hangingPunct="1">
              <a:lnSpc>
                <a:spcPct val="90000"/>
              </a:lnSpc>
              <a:spcBef>
                <a:spcPct val="30000"/>
              </a:spcBef>
              <a:buFontTx/>
              <a:buNone/>
            </a:pPr>
            <a:r>
              <a:rPr lang="en-US" altLang="en-US" sz="2800" b="1" dirty="0">
                <a:solidFill>
                  <a:srgbClr val="FF6600"/>
                </a:solidFill>
              </a:rPr>
              <a:t>Program Counter</a:t>
            </a:r>
            <a:r>
              <a:rPr lang="en-US" altLang="en-US" sz="2800" dirty="0">
                <a:solidFill>
                  <a:srgbClr val="FF6600"/>
                </a:solidFill>
              </a:rPr>
              <a:t> </a:t>
            </a:r>
            <a:r>
              <a:rPr lang="en-US" altLang="en-US" sz="2800" dirty="0"/>
              <a:t>(PC) </a:t>
            </a:r>
          </a:p>
          <a:p>
            <a:pPr marL="0" indent="0" eaLnBrk="1" hangingPunct="1">
              <a:lnSpc>
                <a:spcPct val="90000"/>
              </a:lnSpc>
              <a:spcBef>
                <a:spcPct val="30000"/>
              </a:spcBef>
              <a:buFontTx/>
              <a:buNone/>
            </a:pPr>
            <a:r>
              <a:rPr lang="en-US" altLang="en-US" sz="2800" dirty="0"/>
              <a:t>Contains the address of the next instruction to be</a:t>
            </a:r>
          </a:p>
          <a:p>
            <a:pPr marL="0" indent="0" eaLnBrk="1" hangingPunct="1">
              <a:lnSpc>
                <a:spcPct val="90000"/>
              </a:lnSpc>
              <a:spcBef>
                <a:spcPct val="30000"/>
              </a:spcBef>
              <a:buFontTx/>
              <a:buNone/>
            </a:pPr>
            <a:r>
              <a:rPr lang="en-US" altLang="en-US" sz="2800" dirty="0"/>
              <a:t>executed</a:t>
            </a:r>
          </a:p>
          <a:p>
            <a:pPr marL="0" indent="0" eaLnBrk="1" hangingPunct="1">
              <a:lnSpc>
                <a:spcPct val="90000"/>
              </a:lnSpc>
              <a:spcBef>
                <a:spcPct val="30000"/>
              </a:spcBef>
              <a:buFontTx/>
              <a:buNone/>
            </a:pPr>
            <a:r>
              <a:rPr lang="en-US" altLang="en-US" sz="2800" b="1" dirty="0">
                <a:solidFill>
                  <a:srgbClr val="FF6600"/>
                </a:solidFill>
              </a:rPr>
              <a:t>Central Processing Unit </a:t>
            </a:r>
            <a:r>
              <a:rPr lang="en-US" altLang="en-US" sz="2800" dirty="0"/>
              <a:t>(CPU)</a:t>
            </a:r>
          </a:p>
          <a:p>
            <a:pPr marL="0" indent="0" eaLnBrk="1" hangingPunct="1">
              <a:lnSpc>
                <a:spcPct val="90000"/>
              </a:lnSpc>
              <a:spcBef>
                <a:spcPct val="30000"/>
              </a:spcBef>
              <a:buFontTx/>
              <a:buNone/>
            </a:pPr>
            <a:r>
              <a:rPr lang="en-US" altLang="en-US" sz="2800" dirty="0"/>
              <a:t>ALU and the control unit called the Central Processing Unit, or CPU</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a:extLst>
              <a:ext uri="{FF2B5EF4-FFF2-40B4-BE49-F238E27FC236}">
                <a16:creationId xmlns:a16="http://schemas.microsoft.com/office/drawing/2014/main" id="{9AAF9EA0-AAE2-654D-A16C-84B46A609CC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E47FC31-BC14-C74D-AB96-B19F5CE8F9E9}" type="slidenum">
              <a:rPr lang="en-US" altLang="en-US" sz="1400"/>
              <a:pPr>
                <a:spcBef>
                  <a:spcPct val="0"/>
                </a:spcBef>
                <a:buFontTx/>
                <a:buNone/>
              </a:pPr>
              <a:t>14</a:t>
            </a:fld>
            <a:endParaRPr lang="en-US" altLang="en-US" sz="1400" dirty="0"/>
          </a:p>
        </p:txBody>
      </p:sp>
      <p:sp>
        <p:nvSpPr>
          <p:cNvPr id="18435" name="Rectangle 2">
            <a:extLst>
              <a:ext uri="{FF2B5EF4-FFF2-40B4-BE49-F238E27FC236}">
                <a16:creationId xmlns:a16="http://schemas.microsoft.com/office/drawing/2014/main" id="{FE875581-5B26-D148-B1B2-C5C9B06F99E9}"/>
              </a:ext>
            </a:extLst>
          </p:cNvPr>
          <p:cNvSpPr>
            <a:spLocks noGrp="1" noChangeArrowheads="1"/>
          </p:cNvSpPr>
          <p:nvPr>
            <p:ph type="title"/>
          </p:nvPr>
        </p:nvSpPr>
        <p:spPr/>
        <p:txBody>
          <a:bodyPr/>
          <a:lstStyle/>
          <a:p>
            <a:pPr eaLnBrk="1" hangingPunct="1"/>
            <a:r>
              <a:rPr lang="en-US" altLang="en-US" dirty="0">
                <a:solidFill>
                  <a:schemeClr val="tx1"/>
                </a:solidFill>
              </a:rPr>
              <a:t>Flow of Information </a:t>
            </a:r>
          </a:p>
        </p:txBody>
      </p:sp>
      <p:sp>
        <p:nvSpPr>
          <p:cNvPr id="17412" name="Rectangle 3">
            <a:extLst>
              <a:ext uri="{FF2B5EF4-FFF2-40B4-BE49-F238E27FC236}">
                <a16:creationId xmlns:a16="http://schemas.microsoft.com/office/drawing/2014/main" id="{B17F828A-0F09-6B49-9FAE-8485A493E582}"/>
              </a:ext>
            </a:extLst>
          </p:cNvPr>
          <p:cNvSpPr>
            <a:spLocks noGrp="1" noChangeArrowheads="1"/>
          </p:cNvSpPr>
          <p:nvPr>
            <p:ph type="body" idx="1"/>
          </p:nvPr>
        </p:nvSpPr>
        <p:spPr>
          <a:xfrm>
            <a:off x="457200" y="1295400"/>
            <a:ext cx="8229600" cy="2133600"/>
          </a:xfrm>
        </p:spPr>
        <p:txBody>
          <a:bodyPr>
            <a:normAutofit fontScale="55000" lnSpcReduction="20000"/>
          </a:bodyPr>
          <a:lstStyle/>
          <a:p>
            <a:pPr marL="0" indent="0" eaLnBrk="1" hangingPunct="1">
              <a:lnSpc>
                <a:spcPct val="120000"/>
              </a:lnSpc>
              <a:spcBef>
                <a:spcPts val="0"/>
              </a:spcBef>
              <a:buFontTx/>
              <a:buNone/>
              <a:defRPr/>
            </a:pPr>
            <a:r>
              <a:rPr lang="en-US" altLang="en-US" dirty="0">
                <a:solidFill>
                  <a:srgbClr val="FF6600"/>
                </a:solidFill>
                <a:ea typeface="MS PGothic" pitchFamily="34" charset="-128"/>
              </a:rPr>
              <a:t>Bus</a:t>
            </a:r>
          </a:p>
          <a:p>
            <a:pPr marL="0" indent="0" eaLnBrk="1" hangingPunct="1">
              <a:lnSpc>
                <a:spcPct val="120000"/>
              </a:lnSpc>
              <a:spcBef>
                <a:spcPts val="0"/>
              </a:spcBef>
              <a:buFontTx/>
              <a:buNone/>
              <a:defRPr/>
            </a:pPr>
            <a:r>
              <a:rPr lang="en-US" dirty="0">
                <a:ea typeface="MS PGothic" pitchFamily="34" charset="-128"/>
              </a:rPr>
              <a:t>In general: A communication system that transfers data between components inside a computer or between computers; the medium (wires, optical fiber, etc.) and the protocols (rules for sharing the medium nicely)</a:t>
            </a:r>
          </a:p>
          <a:p>
            <a:pPr marL="0" indent="0" eaLnBrk="1" hangingPunct="1">
              <a:lnSpc>
                <a:spcPct val="120000"/>
              </a:lnSpc>
              <a:spcBef>
                <a:spcPts val="0"/>
              </a:spcBef>
              <a:buFontTx/>
              <a:buNone/>
              <a:defRPr/>
            </a:pPr>
            <a:endParaRPr lang="en-US" dirty="0">
              <a:ea typeface="MS PGothic" pitchFamily="34" charset="-128"/>
            </a:endParaRPr>
          </a:p>
          <a:p>
            <a:pPr marL="0" indent="0" eaLnBrk="1" hangingPunct="1">
              <a:lnSpc>
                <a:spcPct val="120000"/>
              </a:lnSpc>
              <a:spcBef>
                <a:spcPts val="0"/>
              </a:spcBef>
              <a:buFontTx/>
              <a:buNone/>
              <a:defRPr/>
            </a:pPr>
            <a:r>
              <a:rPr lang="en-US" altLang="en-US" dirty="0">
                <a:ea typeface="MS PGothic" pitchFamily="34" charset="-128"/>
              </a:rPr>
              <a:t>“The” bus: Connects the CPU, main memory, I/O devices, and possibly other components (e.g., hard disk drive)</a:t>
            </a:r>
          </a:p>
        </p:txBody>
      </p:sp>
      <p:pic>
        <p:nvPicPr>
          <p:cNvPr id="5" name="Picture 4" descr="The block diagram consists of a central block called &quot;Bus&quot; to which the other blocks labeled input devices, CPU, main memory, and output devices are connected. Data flows from the input devices to the bus and from the bus to the output devices, and the data from the main memory and CPU flows to the bus and vice versa."/>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6313" y="3581400"/>
            <a:ext cx="7162800" cy="1973750"/>
          </a:xfrm>
          <a:prstGeom prst="rect">
            <a:avLst/>
          </a:prstGeom>
        </p:spPr>
      </p:pic>
      <p:sp>
        <p:nvSpPr>
          <p:cNvPr id="2" name="Rectangle 1"/>
          <p:cNvSpPr/>
          <p:nvPr/>
        </p:nvSpPr>
        <p:spPr>
          <a:xfrm>
            <a:off x="762000" y="5645663"/>
            <a:ext cx="4572000" cy="338554"/>
          </a:xfrm>
          <a:prstGeom prst="rect">
            <a:avLst/>
          </a:prstGeom>
        </p:spPr>
        <p:txBody>
          <a:bodyPr>
            <a:spAutoFit/>
          </a:bodyPr>
          <a:lstStyle/>
          <a:p>
            <a:r>
              <a:rPr lang="en-IN" sz="1600" dirty="0">
                <a:latin typeface="+mn-lt"/>
              </a:rPr>
              <a:t>Data flow through a von Neumann machine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8CADFBD4-0008-8C40-A276-17B3EE7CE1E7}"/>
              </a:ext>
            </a:extLst>
          </p:cNvPr>
          <p:cNvSpPr>
            <a:spLocks noGrp="1"/>
          </p:cNvSpPr>
          <p:nvPr>
            <p:ph type="title"/>
          </p:nvPr>
        </p:nvSpPr>
        <p:spPr/>
        <p:txBody>
          <a:bodyPr/>
          <a:lstStyle/>
          <a:p>
            <a:r>
              <a:rPr lang="en-US" altLang="en-US" dirty="0"/>
              <a:t>What is an N-bit Processor?</a:t>
            </a:r>
          </a:p>
        </p:txBody>
      </p:sp>
      <p:sp>
        <p:nvSpPr>
          <p:cNvPr id="3" name="Content Placeholder 2">
            <a:extLst>
              <a:ext uri="{FF2B5EF4-FFF2-40B4-BE49-F238E27FC236}">
                <a16:creationId xmlns:a16="http://schemas.microsoft.com/office/drawing/2014/main" id="{CB7089A0-ED77-7146-9279-16808253075B}"/>
              </a:ext>
            </a:extLst>
          </p:cNvPr>
          <p:cNvSpPr>
            <a:spLocks noGrp="1"/>
          </p:cNvSpPr>
          <p:nvPr>
            <p:ph idx="1"/>
          </p:nvPr>
        </p:nvSpPr>
        <p:spPr/>
        <p:txBody>
          <a:bodyPr/>
          <a:lstStyle/>
          <a:p>
            <a:pPr marL="0" indent="0">
              <a:buFontTx/>
              <a:buNone/>
              <a:defRPr/>
            </a:pPr>
            <a:r>
              <a:rPr lang="en-US" dirty="0">
                <a:ea typeface="MS PGothic" pitchFamily="34" charset="-128"/>
              </a:rPr>
              <a:t>It could mean any of these:</a:t>
            </a:r>
          </a:p>
          <a:p>
            <a:pPr>
              <a:defRPr/>
            </a:pPr>
            <a:r>
              <a:rPr lang="en-US" sz="2800" dirty="0">
                <a:ea typeface="MS PGothic" pitchFamily="34" charset="-128"/>
              </a:rPr>
              <a:t>N-bit general registers</a:t>
            </a:r>
          </a:p>
          <a:p>
            <a:pPr>
              <a:defRPr/>
            </a:pPr>
            <a:r>
              <a:rPr lang="en-US" sz="2800" dirty="0">
                <a:ea typeface="MS PGothic" pitchFamily="34" charset="-128"/>
              </a:rPr>
              <a:t>N-bit ALU</a:t>
            </a:r>
          </a:p>
          <a:p>
            <a:pPr>
              <a:defRPr/>
            </a:pPr>
            <a:r>
              <a:rPr lang="en-US" sz="2800" dirty="0">
                <a:ea typeface="MS PGothic" pitchFamily="34" charset="-128"/>
              </a:rPr>
              <a:t>N-bit addresses</a:t>
            </a:r>
          </a:p>
          <a:p>
            <a:pPr>
              <a:defRPr/>
            </a:pPr>
            <a:r>
              <a:rPr lang="en-US" sz="2800" dirty="0">
                <a:ea typeface="MS PGothic" pitchFamily="34" charset="-128"/>
              </a:rPr>
              <a:t>N-bit data bus</a:t>
            </a:r>
          </a:p>
        </p:txBody>
      </p:sp>
      <p:sp>
        <p:nvSpPr>
          <p:cNvPr id="19460" name="Slide Number Placeholder 3">
            <a:extLst>
              <a:ext uri="{FF2B5EF4-FFF2-40B4-BE49-F238E27FC236}">
                <a16:creationId xmlns:a16="http://schemas.microsoft.com/office/drawing/2014/main" id="{46E79DCA-C585-1D44-B302-56D47D03A6CA}"/>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B261DBD-E97D-6140-8465-1FFFA8EC5FB4}" type="slidenum">
              <a:rPr lang="en-US" altLang="en-US" sz="1400"/>
              <a:pPr>
                <a:spcBef>
                  <a:spcPct val="0"/>
                </a:spcBef>
                <a:buFontTx/>
                <a:buNone/>
              </a:pPr>
              <a:t>15</a:t>
            </a:fld>
            <a:endParaRPr lang="en-US" altLang="en-US"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a:extLst>
              <a:ext uri="{FF2B5EF4-FFF2-40B4-BE49-F238E27FC236}">
                <a16:creationId xmlns:a16="http://schemas.microsoft.com/office/drawing/2014/main" id="{EC7C1622-0D29-8942-A962-A59F65F23DA8}"/>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C74ED57-EEFA-CF42-925F-7BA598914E1F}" type="slidenum">
              <a:rPr lang="en-US" altLang="en-US" sz="1400"/>
              <a:pPr>
                <a:spcBef>
                  <a:spcPct val="0"/>
                </a:spcBef>
                <a:buFontTx/>
                <a:buNone/>
              </a:pPr>
              <a:t>16</a:t>
            </a:fld>
            <a:endParaRPr lang="en-US" altLang="en-US" sz="1400" dirty="0"/>
          </a:p>
        </p:txBody>
      </p:sp>
      <p:sp>
        <p:nvSpPr>
          <p:cNvPr id="20483" name="Rectangle 2">
            <a:extLst>
              <a:ext uri="{FF2B5EF4-FFF2-40B4-BE49-F238E27FC236}">
                <a16:creationId xmlns:a16="http://schemas.microsoft.com/office/drawing/2014/main" id="{16E408CF-BF56-D84E-B85D-D65F931047A3}"/>
              </a:ext>
            </a:extLst>
          </p:cNvPr>
          <p:cNvSpPr>
            <a:spLocks noGrp="1" noChangeArrowheads="1"/>
          </p:cNvSpPr>
          <p:nvPr>
            <p:ph type="title"/>
          </p:nvPr>
        </p:nvSpPr>
        <p:spPr/>
        <p:txBody>
          <a:bodyPr/>
          <a:lstStyle/>
          <a:p>
            <a:pPr eaLnBrk="1" hangingPunct="1"/>
            <a:r>
              <a:rPr lang="en-US" altLang="en-US" dirty="0">
                <a:solidFill>
                  <a:schemeClr val="tx1"/>
                </a:solidFill>
              </a:rPr>
              <a:t>The Fetch-Execute Cycle </a:t>
            </a:r>
            <a:r>
              <a:rPr lang="en-US" altLang="en-US" sz="1800" dirty="0">
                <a:solidFill>
                  <a:schemeClr val="tx1"/>
                </a:solidFill>
              </a:rPr>
              <a:t>(1 of 2)</a:t>
            </a:r>
          </a:p>
        </p:txBody>
      </p:sp>
      <p:sp>
        <p:nvSpPr>
          <p:cNvPr id="20484" name="Rectangle 3">
            <a:extLst>
              <a:ext uri="{FF2B5EF4-FFF2-40B4-BE49-F238E27FC236}">
                <a16:creationId xmlns:a16="http://schemas.microsoft.com/office/drawing/2014/main" id="{646B6C85-ACC5-0C47-BD25-759B7B85672D}"/>
              </a:ext>
            </a:extLst>
          </p:cNvPr>
          <p:cNvSpPr>
            <a:spLocks noGrp="1" noChangeArrowheads="1"/>
          </p:cNvSpPr>
          <p:nvPr>
            <p:ph type="body" idx="1"/>
          </p:nvPr>
        </p:nvSpPr>
        <p:spPr/>
        <p:txBody>
          <a:bodyPr/>
          <a:lstStyle/>
          <a:p>
            <a:pPr marL="0" indent="406400" eaLnBrk="1" hangingPunct="1">
              <a:buFontTx/>
              <a:buNone/>
            </a:pPr>
            <a:r>
              <a:rPr lang="en-US" altLang="en-US" dirty="0">
                <a:solidFill>
                  <a:srgbClr val="FF6600"/>
                </a:solidFill>
              </a:rPr>
              <a:t>Fetch </a:t>
            </a:r>
            <a:r>
              <a:rPr lang="en-US" altLang="en-US" dirty="0"/>
              <a:t>the next instruction</a:t>
            </a:r>
          </a:p>
          <a:p>
            <a:pPr marL="0" indent="406400" eaLnBrk="1" hangingPunct="1">
              <a:buFontTx/>
              <a:buNone/>
            </a:pPr>
            <a:r>
              <a:rPr lang="en-US" altLang="en-US" dirty="0">
                <a:solidFill>
                  <a:srgbClr val="FF6600"/>
                </a:solidFill>
              </a:rPr>
              <a:t>Decode </a:t>
            </a:r>
            <a:r>
              <a:rPr lang="en-US" altLang="en-US" dirty="0"/>
              <a:t>the instruction</a:t>
            </a:r>
          </a:p>
          <a:p>
            <a:pPr marL="0" indent="406400" eaLnBrk="1" hangingPunct="1">
              <a:buFontTx/>
              <a:buNone/>
            </a:pPr>
            <a:r>
              <a:rPr lang="en-US" altLang="en-US" dirty="0">
                <a:solidFill>
                  <a:srgbClr val="FF6600"/>
                </a:solidFill>
              </a:rPr>
              <a:t>Get</a:t>
            </a:r>
            <a:r>
              <a:rPr lang="en-US" altLang="en-US" dirty="0">
                <a:solidFill>
                  <a:srgbClr val="0000FF"/>
                </a:solidFill>
              </a:rPr>
              <a:t> </a:t>
            </a:r>
            <a:r>
              <a:rPr lang="en-US" altLang="en-US" dirty="0"/>
              <a:t>data if needed</a:t>
            </a:r>
          </a:p>
          <a:p>
            <a:pPr marL="0" indent="406400" eaLnBrk="1" hangingPunct="1">
              <a:buFontTx/>
              <a:buNone/>
            </a:pPr>
            <a:r>
              <a:rPr lang="en-US" altLang="en-US" dirty="0">
                <a:solidFill>
                  <a:srgbClr val="FF6600"/>
                </a:solidFill>
              </a:rPr>
              <a:t>Execute </a:t>
            </a:r>
            <a:r>
              <a:rPr lang="en-US" altLang="en-US" dirty="0"/>
              <a:t>the instruction</a:t>
            </a:r>
          </a:p>
          <a:p>
            <a:pPr marL="0" indent="406400" eaLnBrk="1" hangingPunct="1">
              <a:buFontTx/>
              <a:buNone/>
            </a:pPr>
            <a:endParaRPr lang="en-US" altLang="en-US" dirty="0"/>
          </a:p>
          <a:p>
            <a:pPr marL="0" indent="406400" eaLnBrk="1" hangingPunct="1">
              <a:buFontTx/>
              <a:buNone/>
            </a:pPr>
            <a:r>
              <a:rPr lang="en-US" altLang="en-US" i="1" dirty="0"/>
              <a:t>	Why is it called a </a:t>
            </a:r>
            <a:r>
              <a:rPr lang="en-US" altLang="en-US" i="1" dirty="0">
                <a:solidFill>
                  <a:srgbClr val="FF6600"/>
                </a:solidFill>
              </a:rPr>
              <a:t>cycle</a:t>
            </a:r>
            <a:r>
              <a:rPr lang="en-US" altLang="en-US" i="1" dirty="0"/>
              <a:t>?</a:t>
            </a:r>
            <a:endParaRPr lang="en-US"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2">
            <a:extLst>
              <a:ext uri="{FF2B5EF4-FFF2-40B4-BE49-F238E27FC236}">
                <a16:creationId xmlns:a16="http://schemas.microsoft.com/office/drawing/2014/main" id="{4919F800-0BCC-4F47-8922-56B3996B92C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D511071D-7ADB-024E-AEB4-CCC5332B6595}" type="slidenum">
              <a:rPr lang="en-US" altLang="en-US" sz="1400"/>
              <a:pPr>
                <a:spcBef>
                  <a:spcPct val="0"/>
                </a:spcBef>
                <a:buFontTx/>
                <a:buNone/>
              </a:pPr>
              <a:t>17</a:t>
            </a:fld>
            <a:endParaRPr lang="en-US" altLang="en-US" sz="1400" dirty="0"/>
          </a:p>
        </p:txBody>
      </p:sp>
      <p:sp>
        <p:nvSpPr>
          <p:cNvPr id="21507" name="Rectangle 2">
            <a:extLst>
              <a:ext uri="{FF2B5EF4-FFF2-40B4-BE49-F238E27FC236}">
                <a16:creationId xmlns:a16="http://schemas.microsoft.com/office/drawing/2014/main" id="{DD5AF04C-F838-E14F-8C18-F14735463F32}"/>
              </a:ext>
            </a:extLst>
          </p:cNvPr>
          <p:cNvSpPr>
            <a:spLocks noGrp="1" noChangeArrowheads="1"/>
          </p:cNvSpPr>
          <p:nvPr>
            <p:ph type="title"/>
          </p:nvPr>
        </p:nvSpPr>
        <p:spPr>
          <a:xfrm>
            <a:off x="762000" y="228600"/>
            <a:ext cx="7543800" cy="1143000"/>
          </a:xfrm>
        </p:spPr>
        <p:txBody>
          <a:bodyPr/>
          <a:lstStyle/>
          <a:p>
            <a:pPr eaLnBrk="1" hangingPunct="1"/>
            <a:r>
              <a:rPr lang="en-US" altLang="en-US" dirty="0">
                <a:solidFill>
                  <a:schemeClr val="tx1"/>
                </a:solidFill>
              </a:rPr>
              <a:t>The Fetch-Execute Cycle </a:t>
            </a:r>
            <a:r>
              <a:rPr lang="en-US" altLang="en-US" sz="1800" dirty="0">
                <a:solidFill>
                  <a:schemeClr val="tx1"/>
                </a:solidFill>
              </a:rPr>
              <a:t>(2 of 2)</a:t>
            </a:r>
          </a:p>
        </p:txBody>
      </p:sp>
      <p:pic>
        <p:nvPicPr>
          <p:cNvPr id="3" name="Picture 2" descr="The block diagram consists of Main memory, at the bottom which has three blocks at its top: Fetch cycle named Control unit which includes, fetch instruction and decode instruction; Registers; and Execution cycle named ALU that includes, execute the instruction and get data. The data from the main memory flows through the fetch cycle, registers, execution cycle and back again to the main memory, and the cycle repeat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4238" y="1676400"/>
            <a:ext cx="7586402" cy="3702281"/>
          </a:xfrm>
          <a:prstGeom prst="rect">
            <a:avLst/>
          </a:prstGeom>
        </p:spPr>
      </p:pic>
      <p:sp>
        <p:nvSpPr>
          <p:cNvPr id="2" name="Rectangle 1"/>
          <p:cNvSpPr/>
          <p:nvPr/>
        </p:nvSpPr>
        <p:spPr>
          <a:xfrm>
            <a:off x="744747" y="5513086"/>
            <a:ext cx="2351926" cy="338554"/>
          </a:xfrm>
          <a:prstGeom prst="rect">
            <a:avLst/>
          </a:prstGeom>
        </p:spPr>
        <p:txBody>
          <a:bodyPr wrap="none">
            <a:spAutoFit/>
          </a:bodyPr>
          <a:lstStyle/>
          <a:p>
            <a:r>
              <a:rPr lang="en-IN" sz="1600">
                <a:latin typeface="+mn-lt"/>
              </a:rPr>
              <a:t>The fetch-execute cycle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3">
            <a:extLst>
              <a:ext uri="{FF2B5EF4-FFF2-40B4-BE49-F238E27FC236}">
                <a16:creationId xmlns:a16="http://schemas.microsoft.com/office/drawing/2014/main" id="{1FA5E612-9DF0-1F44-A956-58EF9E3EDC84}"/>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C022AA5-B359-3244-896F-A3AC2AF16DB4}" type="slidenum">
              <a:rPr lang="en-US" altLang="en-US" sz="1400"/>
              <a:pPr>
                <a:spcBef>
                  <a:spcPct val="0"/>
                </a:spcBef>
                <a:buFontTx/>
                <a:buNone/>
              </a:pPr>
              <a:t>18</a:t>
            </a:fld>
            <a:endParaRPr lang="en-US" altLang="en-US" sz="1400" dirty="0"/>
          </a:p>
        </p:txBody>
      </p:sp>
      <p:sp>
        <p:nvSpPr>
          <p:cNvPr id="22531" name="Rectangle 2">
            <a:extLst>
              <a:ext uri="{FF2B5EF4-FFF2-40B4-BE49-F238E27FC236}">
                <a16:creationId xmlns:a16="http://schemas.microsoft.com/office/drawing/2014/main" id="{BDC432FC-AD4A-8348-8CFB-1AC6B878E022}"/>
              </a:ext>
            </a:extLst>
          </p:cNvPr>
          <p:cNvSpPr>
            <a:spLocks noGrp="1" noChangeArrowheads="1"/>
          </p:cNvSpPr>
          <p:nvPr>
            <p:ph type="title"/>
          </p:nvPr>
        </p:nvSpPr>
        <p:spPr/>
        <p:txBody>
          <a:bodyPr/>
          <a:lstStyle/>
          <a:p>
            <a:pPr eaLnBrk="1" hangingPunct="1"/>
            <a:r>
              <a:rPr lang="en-US" altLang="en-US" dirty="0">
                <a:solidFill>
                  <a:schemeClr val="tx1"/>
                </a:solidFill>
              </a:rPr>
              <a:t>RAM and ROM</a:t>
            </a:r>
          </a:p>
        </p:txBody>
      </p:sp>
      <p:sp>
        <p:nvSpPr>
          <p:cNvPr id="22532" name="Rectangle 3">
            <a:extLst>
              <a:ext uri="{FF2B5EF4-FFF2-40B4-BE49-F238E27FC236}">
                <a16:creationId xmlns:a16="http://schemas.microsoft.com/office/drawing/2014/main" id="{65D02B89-F497-5043-92A5-399B4B6A1C92}"/>
              </a:ext>
            </a:extLst>
          </p:cNvPr>
          <p:cNvSpPr>
            <a:spLocks noGrp="1" noChangeArrowheads="1"/>
          </p:cNvSpPr>
          <p:nvPr>
            <p:ph type="body" idx="1"/>
          </p:nvPr>
        </p:nvSpPr>
        <p:spPr>
          <a:xfrm>
            <a:off x="609600" y="1371600"/>
            <a:ext cx="8229600" cy="4572000"/>
          </a:xfrm>
        </p:spPr>
        <p:txBody>
          <a:bodyPr/>
          <a:lstStyle/>
          <a:p>
            <a:pPr marL="0" indent="0" eaLnBrk="1" hangingPunct="1">
              <a:lnSpc>
                <a:spcPct val="90000"/>
              </a:lnSpc>
              <a:buFontTx/>
              <a:buNone/>
            </a:pPr>
            <a:r>
              <a:rPr lang="en-US" altLang="en-US" sz="2800" b="1" dirty="0">
                <a:solidFill>
                  <a:srgbClr val="FF6600"/>
                </a:solidFill>
              </a:rPr>
              <a:t>Random Access Memory </a:t>
            </a:r>
            <a:r>
              <a:rPr lang="en-US" altLang="en-US" sz="2800" dirty="0"/>
              <a:t>(RAM)</a:t>
            </a:r>
          </a:p>
          <a:p>
            <a:pPr marL="0" indent="0" eaLnBrk="1" hangingPunct="1">
              <a:lnSpc>
                <a:spcPct val="90000"/>
              </a:lnSpc>
              <a:buFontTx/>
              <a:buNone/>
            </a:pPr>
            <a:r>
              <a:rPr lang="en-US" altLang="en-US" sz="2800" dirty="0"/>
              <a:t>Memory in which each location can be accessed and changed </a:t>
            </a:r>
          </a:p>
          <a:p>
            <a:pPr marL="0" indent="0" eaLnBrk="1" hangingPunct="1">
              <a:lnSpc>
                <a:spcPct val="90000"/>
              </a:lnSpc>
              <a:buFontTx/>
              <a:buNone/>
            </a:pPr>
            <a:r>
              <a:rPr lang="en-US" altLang="en-US" sz="2800" b="1" dirty="0">
                <a:solidFill>
                  <a:srgbClr val="FF6600"/>
                </a:solidFill>
              </a:rPr>
              <a:t>Read Only Memory</a:t>
            </a:r>
            <a:r>
              <a:rPr lang="en-US" altLang="en-US" sz="2800" dirty="0">
                <a:solidFill>
                  <a:srgbClr val="FF6600"/>
                </a:solidFill>
              </a:rPr>
              <a:t> </a:t>
            </a:r>
            <a:r>
              <a:rPr lang="en-US" altLang="en-US" sz="2800" dirty="0"/>
              <a:t>(ROM)</a:t>
            </a:r>
            <a:endParaRPr lang="en-US" altLang="en-US" sz="2800" b="1" dirty="0"/>
          </a:p>
          <a:p>
            <a:pPr marL="0" indent="0" eaLnBrk="1" hangingPunct="1">
              <a:lnSpc>
                <a:spcPct val="90000"/>
              </a:lnSpc>
              <a:buFontTx/>
              <a:buNone/>
            </a:pPr>
            <a:r>
              <a:rPr lang="en-US" altLang="en-US" sz="2800" dirty="0"/>
              <a:t>Memory in which each location can be accessed but </a:t>
            </a:r>
            <a:r>
              <a:rPr lang="en-US" altLang="en-US" sz="2800" i="1" dirty="0"/>
              <a:t>not</a:t>
            </a:r>
            <a:r>
              <a:rPr lang="en-US" altLang="en-US" sz="2800" dirty="0"/>
              <a:t> changed</a:t>
            </a:r>
          </a:p>
          <a:p>
            <a:pPr marL="0" indent="0" eaLnBrk="1" hangingPunct="1">
              <a:lnSpc>
                <a:spcPct val="90000"/>
              </a:lnSpc>
              <a:buFontTx/>
              <a:buNone/>
            </a:pPr>
            <a:r>
              <a:rPr lang="en-US" altLang="en-US" sz="2800" dirty="0"/>
              <a:t>RAM is volatile, ROM is not.</a:t>
            </a:r>
            <a:endParaRPr lang="en-US" altLang="en-US" sz="2000" dirty="0"/>
          </a:p>
          <a:p>
            <a:pPr marL="0" indent="0" eaLnBrk="1" hangingPunct="1">
              <a:lnSpc>
                <a:spcPct val="90000"/>
              </a:lnSpc>
              <a:buFontTx/>
              <a:buNone/>
            </a:pPr>
            <a:r>
              <a:rPr lang="en-US" altLang="en-US" sz="2800" i="1" dirty="0"/>
              <a:t>		What does volatile mean?</a:t>
            </a:r>
            <a:endParaRPr lang="en-US" altLang="en-US" sz="28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a:extLst>
              <a:ext uri="{FF2B5EF4-FFF2-40B4-BE49-F238E27FC236}">
                <a16:creationId xmlns:a16="http://schemas.microsoft.com/office/drawing/2014/main" id="{1B67C05E-BD6B-EA49-BC44-23563BD09597}"/>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F362DD4-3E35-6342-AA24-A116080B5537}" type="slidenum">
              <a:rPr lang="en-US" altLang="en-US" sz="1400"/>
              <a:pPr>
                <a:spcBef>
                  <a:spcPct val="0"/>
                </a:spcBef>
                <a:buFontTx/>
                <a:buNone/>
              </a:pPr>
              <a:t>19</a:t>
            </a:fld>
            <a:endParaRPr lang="en-US" altLang="en-US" sz="1400" dirty="0"/>
          </a:p>
        </p:txBody>
      </p:sp>
      <p:sp>
        <p:nvSpPr>
          <p:cNvPr id="23555" name="Rectangle 2">
            <a:extLst>
              <a:ext uri="{FF2B5EF4-FFF2-40B4-BE49-F238E27FC236}">
                <a16:creationId xmlns:a16="http://schemas.microsoft.com/office/drawing/2014/main" id="{DFC1E3BF-B097-6D44-B25B-7C95B3E3AAE8}"/>
              </a:ext>
            </a:extLst>
          </p:cNvPr>
          <p:cNvSpPr>
            <a:spLocks noGrp="1" noChangeArrowheads="1"/>
          </p:cNvSpPr>
          <p:nvPr>
            <p:ph type="title"/>
          </p:nvPr>
        </p:nvSpPr>
        <p:spPr/>
        <p:txBody>
          <a:bodyPr/>
          <a:lstStyle/>
          <a:p>
            <a:pPr eaLnBrk="1" hangingPunct="1"/>
            <a:r>
              <a:rPr lang="en-US" altLang="en-US" dirty="0">
                <a:solidFill>
                  <a:schemeClr val="tx1"/>
                </a:solidFill>
              </a:rPr>
              <a:t>Secondary Storage Devices</a:t>
            </a:r>
          </a:p>
        </p:txBody>
      </p:sp>
      <p:sp>
        <p:nvSpPr>
          <p:cNvPr id="23556" name="Rectangle 3">
            <a:extLst>
              <a:ext uri="{FF2B5EF4-FFF2-40B4-BE49-F238E27FC236}">
                <a16:creationId xmlns:a16="http://schemas.microsoft.com/office/drawing/2014/main" id="{8B448483-08D1-6D41-A942-F1A7B8AE7DA4}"/>
              </a:ext>
            </a:extLst>
          </p:cNvPr>
          <p:cNvSpPr>
            <a:spLocks noGrp="1" noChangeArrowheads="1"/>
          </p:cNvSpPr>
          <p:nvPr>
            <p:ph type="body" idx="1"/>
          </p:nvPr>
        </p:nvSpPr>
        <p:spPr/>
        <p:txBody>
          <a:bodyPr/>
          <a:lstStyle/>
          <a:p>
            <a:pPr marL="0" indent="0" eaLnBrk="1" hangingPunct="1">
              <a:buFontTx/>
              <a:buNone/>
            </a:pPr>
            <a:r>
              <a:rPr lang="en-US" altLang="en-US" i="1" dirty="0"/>
              <a:t>Why is it necessary to have secondary storage devices?</a:t>
            </a:r>
          </a:p>
          <a:p>
            <a:pPr marL="0" indent="0" eaLnBrk="1" hangingPunct="1">
              <a:buFontTx/>
              <a:buNone/>
            </a:pPr>
            <a:endParaRPr lang="en-US" altLang="en-US" i="1" dirty="0"/>
          </a:p>
          <a:p>
            <a:pPr marL="0" indent="0" eaLnBrk="1" hangingPunct="1">
              <a:buFontTx/>
              <a:buNone/>
            </a:pPr>
            <a:r>
              <a:rPr lang="en-US" altLang="en-US" i="1" dirty="0"/>
              <a:t>Can you name some of these devices?</a:t>
            </a: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947D69BD-6511-C843-906E-B3B7697FC2C3}"/>
              </a:ext>
            </a:extLst>
          </p:cNvPr>
          <p:cNvSpPr>
            <a:spLocks noGrp="1" noChangeArrowheads="1"/>
          </p:cNvSpPr>
          <p:nvPr>
            <p:ph type="title"/>
          </p:nvPr>
        </p:nvSpPr>
        <p:spPr>
          <a:xfrm>
            <a:off x="762000" y="228600"/>
            <a:ext cx="7543800" cy="1143000"/>
          </a:xfrm>
        </p:spPr>
        <p:txBody>
          <a:bodyPr/>
          <a:lstStyle/>
          <a:p>
            <a:pPr eaLnBrk="1" hangingPunct="1"/>
            <a:r>
              <a:rPr lang="en-US" altLang="en-US" dirty="0"/>
              <a:t>Chapter Goals </a:t>
            </a:r>
            <a:r>
              <a:rPr lang="en-US" altLang="en-US" sz="1800" dirty="0"/>
              <a:t>(1 of 2)</a:t>
            </a:r>
          </a:p>
        </p:txBody>
      </p:sp>
      <p:sp>
        <p:nvSpPr>
          <p:cNvPr id="4099" name="Rectangle 3">
            <a:extLst>
              <a:ext uri="{FF2B5EF4-FFF2-40B4-BE49-F238E27FC236}">
                <a16:creationId xmlns:a16="http://schemas.microsoft.com/office/drawing/2014/main" id="{DD7ECE23-A686-D744-843E-A07B433728C6}"/>
              </a:ext>
            </a:extLst>
          </p:cNvPr>
          <p:cNvSpPr>
            <a:spLocks noGrp="1" noChangeArrowheads="1"/>
          </p:cNvSpPr>
          <p:nvPr>
            <p:ph type="body" idx="1"/>
          </p:nvPr>
        </p:nvSpPr>
        <p:spPr>
          <a:xfrm>
            <a:off x="457200" y="1295400"/>
            <a:ext cx="8229600" cy="4572000"/>
          </a:xfrm>
        </p:spPr>
        <p:txBody>
          <a:bodyPr/>
          <a:lstStyle/>
          <a:p>
            <a:pPr marL="342900" lvl="1" indent="-228600" eaLnBrk="1" hangingPunct="1">
              <a:buFont typeface="Times" pitchFamily="2" charset="0"/>
              <a:buChar char="•"/>
            </a:pPr>
            <a:r>
              <a:rPr lang="en-US" altLang="en-US" sz="3200" dirty="0"/>
              <a:t>Read an </a:t>
            </a:r>
            <a:r>
              <a:rPr lang="en-US" altLang="en-US" sz="3200" dirty="0">
                <a:solidFill>
                  <a:srgbClr val="FF6600"/>
                </a:solidFill>
              </a:rPr>
              <a:t>ad </a:t>
            </a:r>
            <a:r>
              <a:rPr lang="en-US" altLang="en-US" sz="3200" dirty="0"/>
              <a:t>for a computer and understand the </a:t>
            </a:r>
            <a:r>
              <a:rPr lang="en-US" altLang="en-US" sz="3200" dirty="0">
                <a:solidFill>
                  <a:srgbClr val="FF6600"/>
                </a:solidFill>
              </a:rPr>
              <a:t>jargon</a:t>
            </a:r>
          </a:p>
          <a:p>
            <a:pPr marL="342900" lvl="1" indent="-228600" eaLnBrk="1" hangingPunct="1">
              <a:buFont typeface="Times" pitchFamily="2" charset="0"/>
              <a:buChar char="•"/>
            </a:pPr>
            <a:r>
              <a:rPr lang="en-US" altLang="en-US" sz="3200" dirty="0"/>
              <a:t>List the components and their function </a:t>
            </a:r>
            <a:br>
              <a:rPr lang="en-US" altLang="en-US" sz="3200" dirty="0"/>
            </a:br>
            <a:r>
              <a:rPr lang="en-US" altLang="en-US" sz="3200" dirty="0"/>
              <a:t>in a </a:t>
            </a:r>
            <a:r>
              <a:rPr lang="en-US" altLang="en-US" sz="3200" dirty="0">
                <a:solidFill>
                  <a:srgbClr val="FF6600"/>
                </a:solidFill>
              </a:rPr>
              <a:t>von</a:t>
            </a:r>
            <a:r>
              <a:rPr lang="en-US" altLang="en-US" sz="3200" dirty="0">
                <a:solidFill>
                  <a:srgbClr val="0000FF"/>
                </a:solidFill>
              </a:rPr>
              <a:t> </a:t>
            </a:r>
            <a:r>
              <a:rPr lang="en-US" altLang="en-US" sz="3200" dirty="0">
                <a:solidFill>
                  <a:srgbClr val="FF6600"/>
                </a:solidFill>
              </a:rPr>
              <a:t>Neumann </a:t>
            </a:r>
            <a:r>
              <a:rPr lang="en-US" altLang="en-US" sz="3200" dirty="0"/>
              <a:t>machine</a:t>
            </a:r>
          </a:p>
          <a:p>
            <a:pPr marL="342900" lvl="1" indent="-228600" eaLnBrk="1" hangingPunct="1">
              <a:buFont typeface="Times" pitchFamily="2" charset="0"/>
              <a:buChar char="•"/>
            </a:pPr>
            <a:r>
              <a:rPr lang="en-US" altLang="en-US" sz="3200" dirty="0"/>
              <a:t>Describe the </a:t>
            </a:r>
            <a:r>
              <a:rPr lang="en-US" altLang="en-US" sz="3200" dirty="0">
                <a:solidFill>
                  <a:srgbClr val="FF6600"/>
                </a:solidFill>
              </a:rPr>
              <a:t>fetch-decode-execute cycle </a:t>
            </a:r>
            <a:r>
              <a:rPr lang="en-US" altLang="en-US" sz="3200" dirty="0"/>
              <a:t>of the von Neumann machine</a:t>
            </a:r>
          </a:p>
          <a:p>
            <a:pPr marL="342900" lvl="1" indent="-228600" eaLnBrk="1" hangingPunct="1">
              <a:buFont typeface="Times" pitchFamily="2" charset="0"/>
              <a:buChar char="•"/>
            </a:pPr>
            <a:r>
              <a:rPr lang="en-US" altLang="en-US" sz="3200" dirty="0"/>
              <a:t>Describe how </a:t>
            </a:r>
            <a:r>
              <a:rPr lang="en-US" altLang="en-US" sz="3200" dirty="0">
                <a:solidFill>
                  <a:srgbClr val="FF6600"/>
                </a:solidFill>
              </a:rPr>
              <a:t>computer</a:t>
            </a:r>
            <a:r>
              <a:rPr lang="en-US" altLang="en-US" sz="3200" dirty="0">
                <a:solidFill>
                  <a:srgbClr val="0000FF"/>
                </a:solidFill>
              </a:rPr>
              <a:t> </a:t>
            </a:r>
            <a:r>
              <a:rPr lang="en-US" altLang="en-US" sz="3200" dirty="0">
                <a:solidFill>
                  <a:srgbClr val="FF6600"/>
                </a:solidFill>
              </a:rPr>
              <a:t>memory </a:t>
            </a:r>
            <a:r>
              <a:rPr lang="en-US" altLang="en-US" sz="3200" dirty="0"/>
              <a:t>is organized and accessed</a:t>
            </a:r>
          </a:p>
          <a:p>
            <a:pPr marL="342900" lvl="1" indent="-228600" eaLnBrk="1" hangingPunct="1">
              <a:buFont typeface="Times" pitchFamily="2" charset="0"/>
              <a:buChar char="•"/>
            </a:pPr>
            <a:endParaRPr lang="en-US" altLang="en-US" sz="3200" dirty="0"/>
          </a:p>
        </p:txBody>
      </p:sp>
      <p:sp>
        <p:nvSpPr>
          <p:cNvPr id="4100" name="Slide Number Placeholder 3">
            <a:extLst>
              <a:ext uri="{FF2B5EF4-FFF2-40B4-BE49-F238E27FC236}">
                <a16:creationId xmlns:a16="http://schemas.microsoft.com/office/drawing/2014/main" id="{704823B9-01F8-254A-8712-D469A5028E7D}"/>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FB126E8-4BCE-EC44-AEB8-1AC768DE7611}" type="slidenum">
              <a:rPr lang="en-US" altLang="en-US" sz="1400"/>
              <a:pPr>
                <a:spcBef>
                  <a:spcPct val="0"/>
                </a:spcBef>
                <a:buFontTx/>
                <a:buNone/>
              </a:pPr>
              <a:t>2</a:t>
            </a:fld>
            <a:endParaRPr lang="en-US" altLang="en-US" sz="1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7597D74C-DA32-0A47-A0C0-450C8CDC6256}"/>
              </a:ext>
            </a:extLst>
          </p:cNvPr>
          <p:cNvSpPr>
            <a:spLocks noGrp="1" noChangeArrowheads="1"/>
          </p:cNvSpPr>
          <p:nvPr>
            <p:ph type="title"/>
          </p:nvPr>
        </p:nvSpPr>
        <p:spPr/>
        <p:txBody>
          <a:bodyPr/>
          <a:lstStyle/>
          <a:p>
            <a:pPr eaLnBrk="1" hangingPunct="1"/>
            <a:r>
              <a:rPr lang="en-US" altLang="en-US" dirty="0">
                <a:solidFill>
                  <a:schemeClr val="tx1"/>
                </a:solidFill>
              </a:rPr>
              <a:t>Magnetic Tape</a:t>
            </a:r>
          </a:p>
        </p:txBody>
      </p:sp>
      <p:sp>
        <p:nvSpPr>
          <p:cNvPr id="24579" name="Rectangle 3">
            <a:extLst>
              <a:ext uri="{FF2B5EF4-FFF2-40B4-BE49-F238E27FC236}">
                <a16:creationId xmlns:a16="http://schemas.microsoft.com/office/drawing/2014/main" id="{F1F4F5BB-974B-2E42-9821-28BE928188EF}"/>
              </a:ext>
            </a:extLst>
          </p:cNvPr>
          <p:cNvSpPr>
            <a:spLocks noGrp="1" noChangeArrowheads="1"/>
          </p:cNvSpPr>
          <p:nvPr>
            <p:ph type="body" idx="1"/>
          </p:nvPr>
        </p:nvSpPr>
        <p:spPr>
          <a:xfrm>
            <a:off x="457200" y="1676400"/>
            <a:ext cx="3276600" cy="3810000"/>
          </a:xfrm>
        </p:spPr>
        <p:txBody>
          <a:bodyPr/>
          <a:lstStyle/>
          <a:p>
            <a:pPr marL="0" indent="0" eaLnBrk="1" hangingPunct="1">
              <a:buFontTx/>
              <a:buNone/>
            </a:pPr>
            <a:r>
              <a:rPr lang="en-US" altLang="en-US" sz="2400" dirty="0"/>
              <a:t>The first truly mass auxiliary storage device was the </a:t>
            </a:r>
            <a:r>
              <a:rPr lang="en-US" altLang="en-US" sz="2400" dirty="0">
                <a:solidFill>
                  <a:srgbClr val="FF6600"/>
                </a:solidFill>
              </a:rPr>
              <a:t>magnetic tape drive</a:t>
            </a:r>
          </a:p>
          <a:p>
            <a:pPr marL="0" indent="0" eaLnBrk="1" hangingPunct="1">
              <a:buFontTx/>
              <a:buNone/>
            </a:pPr>
            <a:endParaRPr lang="en-US" altLang="en-US" sz="2400" dirty="0"/>
          </a:p>
          <a:p>
            <a:pPr marL="0" indent="0" eaLnBrk="1" hangingPunct="1">
              <a:lnSpc>
                <a:spcPct val="50000"/>
              </a:lnSpc>
              <a:buFontTx/>
              <a:buNone/>
            </a:pPr>
            <a:r>
              <a:rPr lang="en-US" altLang="en-US" sz="2400" i="1" dirty="0"/>
              <a:t>Tape drives have a</a:t>
            </a:r>
          </a:p>
          <a:p>
            <a:pPr marL="0" indent="0" eaLnBrk="1" hangingPunct="1">
              <a:lnSpc>
                <a:spcPct val="50000"/>
              </a:lnSpc>
              <a:buFontTx/>
              <a:buNone/>
            </a:pPr>
            <a:r>
              <a:rPr lang="en-US" altLang="en-US" sz="2400" i="1" dirty="0"/>
              <a:t>major problem; can</a:t>
            </a:r>
          </a:p>
          <a:p>
            <a:pPr marL="0" indent="0" eaLnBrk="1" hangingPunct="1">
              <a:lnSpc>
                <a:spcPct val="50000"/>
              </a:lnSpc>
              <a:buFontTx/>
              <a:buNone/>
            </a:pPr>
            <a:r>
              <a:rPr lang="en-US" altLang="en-US" sz="2400" i="1" dirty="0"/>
              <a:t>you describe it?  </a:t>
            </a:r>
            <a:endParaRPr lang="en-US" altLang="en-US" sz="2800" dirty="0"/>
          </a:p>
        </p:txBody>
      </p:sp>
      <p:pic>
        <p:nvPicPr>
          <p:cNvPr id="3" name="Picture 2" descr="The figure consists of two reels: Tape reel and Take-up reel. The motion of the tape starts from the tape reel passes through the read/write head and reaches the take-up reel, and the same repeat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86200" y="1524000"/>
            <a:ext cx="4601094" cy="3709554"/>
          </a:xfrm>
          <a:prstGeom prst="rect">
            <a:avLst/>
          </a:prstGeom>
        </p:spPr>
      </p:pic>
      <p:sp>
        <p:nvSpPr>
          <p:cNvPr id="2" name="Rectangle 1"/>
          <p:cNvSpPr/>
          <p:nvPr/>
        </p:nvSpPr>
        <p:spPr>
          <a:xfrm>
            <a:off x="3886200" y="5385954"/>
            <a:ext cx="1656094" cy="338554"/>
          </a:xfrm>
          <a:prstGeom prst="rect">
            <a:avLst/>
          </a:prstGeom>
        </p:spPr>
        <p:txBody>
          <a:bodyPr wrap="none">
            <a:spAutoFit/>
          </a:bodyPr>
          <a:lstStyle/>
          <a:p>
            <a:r>
              <a:rPr lang="en-IN" sz="1600">
                <a:latin typeface="+mn-lt"/>
              </a:rPr>
              <a:t>A magnetic tape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0566E28A-033C-FA43-AFBF-17FA88CBD322}"/>
              </a:ext>
            </a:extLst>
          </p:cNvPr>
          <p:cNvSpPr>
            <a:spLocks noGrp="1" noChangeArrowheads="1"/>
          </p:cNvSpPr>
          <p:nvPr>
            <p:ph type="title"/>
          </p:nvPr>
        </p:nvSpPr>
        <p:spPr/>
        <p:txBody>
          <a:bodyPr/>
          <a:lstStyle/>
          <a:p>
            <a:pPr eaLnBrk="1" hangingPunct="1"/>
            <a:r>
              <a:rPr lang="en-US" altLang="en-US" dirty="0">
                <a:solidFill>
                  <a:schemeClr val="tx1"/>
                </a:solidFill>
              </a:rPr>
              <a:t>Magnetic Disks </a:t>
            </a:r>
            <a:r>
              <a:rPr lang="en-US" altLang="en-US" sz="1800" dirty="0">
                <a:solidFill>
                  <a:schemeClr val="tx1"/>
                </a:solidFill>
              </a:rPr>
              <a:t>(1 of 2)</a:t>
            </a:r>
          </a:p>
        </p:txBody>
      </p:sp>
      <p:pic>
        <p:nvPicPr>
          <p:cNvPr id="2" name="Picture 1" descr="A figure represents the layout of a single magnetic disk that shows six concentric circles. These circles are called &quot;tracks&quot; which has multiple equidistant sectors and block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1998244"/>
            <a:ext cx="3302246" cy="3440890"/>
          </a:xfrm>
          <a:prstGeom prst="rect">
            <a:avLst/>
          </a:prstGeom>
        </p:spPr>
      </p:pic>
      <p:pic>
        <p:nvPicPr>
          <p:cNvPr id="4" name="Picture 3" descr="The figure consists of three disks with a spindle passes through all the disks; an arm to which three read/write heads are attached. These read/write heads are made in contact with all the disks and the spindle attached to it rotates in a counterclockwise direction."/>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77976" y="1219200"/>
            <a:ext cx="3826386" cy="4219934"/>
          </a:xfrm>
          <a:prstGeom prst="rect">
            <a:avLst/>
          </a:prstGeom>
        </p:spPr>
      </p:pic>
      <p:sp>
        <p:nvSpPr>
          <p:cNvPr id="5" name="Rectangle 4"/>
          <p:cNvSpPr/>
          <p:nvPr/>
        </p:nvSpPr>
        <p:spPr>
          <a:xfrm>
            <a:off x="914400" y="5562600"/>
            <a:ext cx="3302246" cy="584775"/>
          </a:xfrm>
          <a:prstGeom prst="rect">
            <a:avLst/>
          </a:prstGeom>
        </p:spPr>
        <p:txBody>
          <a:bodyPr wrap="square">
            <a:spAutoFit/>
          </a:bodyPr>
          <a:lstStyle/>
          <a:p>
            <a:r>
              <a:rPr lang="en-IN" sz="1600">
                <a:latin typeface="+mn-lt"/>
              </a:rPr>
              <a:t>The organization of a magnetic disk (A) A single disk</a:t>
            </a:r>
          </a:p>
        </p:txBody>
      </p:sp>
      <p:sp>
        <p:nvSpPr>
          <p:cNvPr id="7" name="Rectangle 6"/>
          <p:cNvSpPr/>
          <p:nvPr/>
        </p:nvSpPr>
        <p:spPr>
          <a:xfrm>
            <a:off x="4393954" y="5562600"/>
            <a:ext cx="3302246" cy="584775"/>
          </a:xfrm>
          <a:prstGeom prst="rect">
            <a:avLst/>
          </a:prstGeom>
        </p:spPr>
        <p:txBody>
          <a:bodyPr wrap="square">
            <a:spAutoFit/>
          </a:bodyPr>
          <a:lstStyle/>
          <a:p>
            <a:r>
              <a:rPr lang="en-IN" sz="1600" dirty="0">
                <a:latin typeface="+mn-lt"/>
              </a:rPr>
              <a:t>The organization of a magnetic disk (b) A hard disk drive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3">
            <a:extLst>
              <a:ext uri="{FF2B5EF4-FFF2-40B4-BE49-F238E27FC236}">
                <a16:creationId xmlns:a16="http://schemas.microsoft.com/office/drawing/2014/main" id="{B9DA7720-C78D-944E-87C8-DA0071437C82}"/>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472034C-2730-0C45-B854-8D31CA2474F8}" type="slidenum">
              <a:rPr lang="en-US" altLang="en-US" sz="1400"/>
              <a:pPr>
                <a:spcBef>
                  <a:spcPct val="0"/>
                </a:spcBef>
                <a:buFontTx/>
                <a:buNone/>
              </a:pPr>
              <a:t>22</a:t>
            </a:fld>
            <a:endParaRPr lang="en-US" altLang="en-US" sz="1400" dirty="0"/>
          </a:p>
        </p:txBody>
      </p:sp>
      <p:sp>
        <p:nvSpPr>
          <p:cNvPr id="26627" name="Rectangle 2">
            <a:extLst>
              <a:ext uri="{FF2B5EF4-FFF2-40B4-BE49-F238E27FC236}">
                <a16:creationId xmlns:a16="http://schemas.microsoft.com/office/drawing/2014/main" id="{3BB2CEF9-8495-0246-A256-9CC3DC313186}"/>
              </a:ext>
            </a:extLst>
          </p:cNvPr>
          <p:cNvSpPr>
            <a:spLocks noGrp="1" noChangeArrowheads="1"/>
          </p:cNvSpPr>
          <p:nvPr>
            <p:ph type="title"/>
          </p:nvPr>
        </p:nvSpPr>
        <p:spPr/>
        <p:txBody>
          <a:bodyPr/>
          <a:lstStyle/>
          <a:p>
            <a:pPr eaLnBrk="1" hangingPunct="1"/>
            <a:r>
              <a:rPr lang="en-US" altLang="en-US" dirty="0">
                <a:solidFill>
                  <a:schemeClr val="tx1"/>
                </a:solidFill>
              </a:rPr>
              <a:t>Magnetic Disks </a:t>
            </a:r>
            <a:r>
              <a:rPr lang="en-US" altLang="en-US" sz="1800" dirty="0">
                <a:solidFill>
                  <a:schemeClr val="tx1"/>
                </a:solidFill>
              </a:rPr>
              <a:t>(2 of 2)</a:t>
            </a:r>
          </a:p>
        </p:txBody>
      </p:sp>
      <p:sp>
        <p:nvSpPr>
          <p:cNvPr id="25604" name="Rectangle 3">
            <a:extLst>
              <a:ext uri="{FF2B5EF4-FFF2-40B4-BE49-F238E27FC236}">
                <a16:creationId xmlns:a16="http://schemas.microsoft.com/office/drawing/2014/main" id="{C386E78C-3354-124D-AFB3-7E823F005DB9}"/>
              </a:ext>
            </a:extLst>
          </p:cNvPr>
          <p:cNvSpPr>
            <a:spLocks noGrp="1" noChangeArrowheads="1"/>
          </p:cNvSpPr>
          <p:nvPr>
            <p:ph type="body" idx="1"/>
          </p:nvPr>
        </p:nvSpPr>
        <p:spPr>
          <a:xfrm>
            <a:off x="838200" y="1295400"/>
            <a:ext cx="8229600" cy="4572000"/>
          </a:xfrm>
        </p:spPr>
        <p:txBody>
          <a:bodyPr>
            <a:normAutofit fontScale="77500" lnSpcReduction="20000"/>
          </a:bodyPr>
          <a:lstStyle/>
          <a:p>
            <a:pPr marL="0" indent="0" eaLnBrk="1" hangingPunct="1">
              <a:lnSpc>
                <a:spcPct val="120000"/>
              </a:lnSpc>
              <a:spcBef>
                <a:spcPts val="0"/>
              </a:spcBef>
              <a:buFontTx/>
              <a:buNone/>
              <a:defRPr/>
            </a:pPr>
            <a:r>
              <a:rPr lang="en-US" altLang="en-US" dirty="0">
                <a:solidFill>
                  <a:srgbClr val="FF6600"/>
                </a:solidFill>
                <a:ea typeface="MS PGothic" pitchFamily="34" charset="-128"/>
              </a:rPr>
              <a:t>Seek Time</a:t>
            </a:r>
          </a:p>
          <a:p>
            <a:pPr marL="0" indent="0" eaLnBrk="1" hangingPunct="1">
              <a:lnSpc>
                <a:spcPct val="120000"/>
              </a:lnSpc>
              <a:spcBef>
                <a:spcPts val="0"/>
              </a:spcBef>
              <a:buFontTx/>
              <a:buNone/>
              <a:defRPr/>
            </a:pPr>
            <a:r>
              <a:rPr lang="en-US" altLang="en-US" dirty="0">
                <a:ea typeface="MS PGothic" pitchFamily="34" charset="-128"/>
              </a:rPr>
              <a:t>Time for read/write head to be over right track</a:t>
            </a:r>
          </a:p>
          <a:p>
            <a:pPr marL="0" indent="0" eaLnBrk="1" hangingPunct="1">
              <a:lnSpc>
                <a:spcPct val="120000"/>
              </a:lnSpc>
              <a:spcBef>
                <a:spcPts val="0"/>
              </a:spcBef>
              <a:buFontTx/>
              <a:buNone/>
              <a:defRPr/>
            </a:pPr>
            <a:endParaRPr lang="en-US" altLang="en-US" dirty="0">
              <a:ea typeface="MS PGothic" pitchFamily="34" charset="-128"/>
            </a:endParaRPr>
          </a:p>
          <a:p>
            <a:pPr marL="0" indent="0" eaLnBrk="1" hangingPunct="1">
              <a:lnSpc>
                <a:spcPct val="120000"/>
              </a:lnSpc>
              <a:spcBef>
                <a:spcPts val="0"/>
              </a:spcBef>
              <a:buFontTx/>
              <a:buNone/>
              <a:defRPr/>
            </a:pPr>
            <a:r>
              <a:rPr lang="en-US" altLang="en-US" dirty="0">
                <a:solidFill>
                  <a:srgbClr val="FF6600"/>
                </a:solidFill>
                <a:ea typeface="MS PGothic" pitchFamily="34" charset="-128"/>
              </a:rPr>
              <a:t>Latency</a:t>
            </a:r>
          </a:p>
          <a:p>
            <a:pPr marL="0" indent="0" eaLnBrk="1" hangingPunct="1">
              <a:lnSpc>
                <a:spcPct val="120000"/>
              </a:lnSpc>
              <a:spcBef>
                <a:spcPts val="0"/>
              </a:spcBef>
              <a:buFontTx/>
              <a:buNone/>
              <a:defRPr/>
            </a:pPr>
            <a:r>
              <a:rPr lang="en-US" altLang="en-US" dirty="0">
                <a:ea typeface="MS PGothic" pitchFamily="34" charset="-128"/>
              </a:rPr>
              <a:t>Time for sector to be in position</a:t>
            </a:r>
          </a:p>
          <a:p>
            <a:pPr marL="0" indent="0" eaLnBrk="1" hangingPunct="1">
              <a:lnSpc>
                <a:spcPct val="120000"/>
              </a:lnSpc>
              <a:spcBef>
                <a:spcPts val="0"/>
              </a:spcBef>
              <a:buFontTx/>
              <a:buNone/>
              <a:defRPr/>
            </a:pPr>
            <a:endParaRPr lang="en-US" altLang="en-US" dirty="0">
              <a:ea typeface="MS PGothic" pitchFamily="34" charset="-128"/>
            </a:endParaRPr>
          </a:p>
          <a:p>
            <a:pPr marL="0" indent="0" eaLnBrk="1" hangingPunct="1">
              <a:lnSpc>
                <a:spcPct val="120000"/>
              </a:lnSpc>
              <a:spcBef>
                <a:spcPts val="0"/>
              </a:spcBef>
              <a:buFontTx/>
              <a:buNone/>
              <a:defRPr/>
            </a:pPr>
            <a:r>
              <a:rPr lang="en-US" altLang="en-US" dirty="0">
                <a:solidFill>
                  <a:srgbClr val="FF6600"/>
                </a:solidFill>
                <a:ea typeface="MS PGothic" pitchFamily="34" charset="-128"/>
              </a:rPr>
              <a:t>Access Time</a:t>
            </a:r>
          </a:p>
          <a:p>
            <a:pPr marL="0" indent="0" eaLnBrk="1" hangingPunct="1">
              <a:lnSpc>
                <a:spcPct val="120000"/>
              </a:lnSpc>
              <a:spcBef>
                <a:spcPts val="0"/>
              </a:spcBef>
              <a:buFontTx/>
              <a:buNone/>
              <a:defRPr/>
            </a:pPr>
            <a:r>
              <a:rPr lang="en-US" altLang="en-US" i="1" dirty="0">
                <a:ea typeface="MS PGothic" pitchFamily="34" charset="-128"/>
              </a:rPr>
              <a:t>Can you define it?</a:t>
            </a:r>
          </a:p>
          <a:p>
            <a:pPr marL="0" indent="0" eaLnBrk="1" hangingPunct="1">
              <a:lnSpc>
                <a:spcPct val="120000"/>
              </a:lnSpc>
              <a:spcBef>
                <a:spcPts val="0"/>
              </a:spcBef>
              <a:buFontTx/>
              <a:buNone/>
              <a:defRPr/>
            </a:pPr>
            <a:endParaRPr lang="en-US" altLang="en-US" i="1" dirty="0">
              <a:ea typeface="MS PGothic" pitchFamily="34" charset="-128"/>
            </a:endParaRPr>
          </a:p>
          <a:p>
            <a:pPr marL="0" indent="0" eaLnBrk="1" hangingPunct="1">
              <a:lnSpc>
                <a:spcPct val="120000"/>
              </a:lnSpc>
              <a:spcBef>
                <a:spcPts val="0"/>
              </a:spcBef>
              <a:buFontTx/>
              <a:buNone/>
              <a:defRPr/>
            </a:pPr>
            <a:r>
              <a:rPr lang="en-US" altLang="en-US" dirty="0">
                <a:solidFill>
                  <a:srgbClr val="FF6600"/>
                </a:solidFill>
                <a:ea typeface="MS PGothic" pitchFamily="34" charset="-128"/>
              </a:rPr>
              <a:t>Transfer Rate</a:t>
            </a:r>
          </a:p>
          <a:p>
            <a:pPr marL="0" indent="0" eaLnBrk="1" hangingPunct="1">
              <a:lnSpc>
                <a:spcPct val="120000"/>
              </a:lnSpc>
              <a:spcBef>
                <a:spcPts val="0"/>
              </a:spcBef>
              <a:buFontTx/>
              <a:buNone/>
              <a:defRPr/>
            </a:pPr>
            <a:r>
              <a:rPr lang="en-US" altLang="en-US" dirty="0">
                <a:ea typeface="MS PGothic" pitchFamily="34" charset="-128"/>
              </a:rPr>
              <a:t>Rate at which data moves from the disk to memory</a:t>
            </a:r>
          </a:p>
          <a:p>
            <a:pPr marL="0" indent="0" eaLnBrk="1" hangingPunct="1">
              <a:lnSpc>
                <a:spcPct val="120000"/>
              </a:lnSpc>
              <a:spcBef>
                <a:spcPts val="0"/>
              </a:spcBef>
              <a:buFontTx/>
              <a:buNone/>
              <a:defRPr/>
            </a:pPr>
            <a:endParaRPr lang="en-US" altLang="en-US" i="1" dirty="0">
              <a:ea typeface="MS PGothic" pitchFamily="34" charset="-128"/>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a:extLst>
              <a:ext uri="{FF2B5EF4-FFF2-40B4-BE49-F238E27FC236}">
                <a16:creationId xmlns:a16="http://schemas.microsoft.com/office/drawing/2014/main" id="{A8C22C43-B894-3649-B827-49821134733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339F583-E4A9-8D44-9DC2-F5606C8E8CA6}" type="slidenum">
              <a:rPr lang="en-US" altLang="en-US" sz="1400"/>
              <a:pPr>
                <a:spcBef>
                  <a:spcPct val="0"/>
                </a:spcBef>
                <a:buFontTx/>
                <a:buNone/>
              </a:pPr>
              <a:t>23</a:t>
            </a:fld>
            <a:endParaRPr lang="en-US" altLang="en-US" sz="1400" dirty="0"/>
          </a:p>
        </p:txBody>
      </p:sp>
      <p:sp>
        <p:nvSpPr>
          <p:cNvPr id="27651" name="Rectangle 2">
            <a:extLst>
              <a:ext uri="{FF2B5EF4-FFF2-40B4-BE49-F238E27FC236}">
                <a16:creationId xmlns:a16="http://schemas.microsoft.com/office/drawing/2014/main" id="{28D2B7F0-2626-DE4C-A006-7559EA4111EE}"/>
              </a:ext>
            </a:extLst>
          </p:cNvPr>
          <p:cNvSpPr>
            <a:spLocks noGrp="1" noChangeArrowheads="1"/>
          </p:cNvSpPr>
          <p:nvPr>
            <p:ph type="title"/>
          </p:nvPr>
        </p:nvSpPr>
        <p:spPr/>
        <p:txBody>
          <a:bodyPr/>
          <a:lstStyle/>
          <a:p>
            <a:pPr eaLnBrk="1" hangingPunct="1"/>
            <a:r>
              <a:rPr lang="en-US" altLang="en-US" dirty="0">
                <a:solidFill>
                  <a:schemeClr val="tx1"/>
                </a:solidFill>
              </a:rPr>
              <a:t>Optical Disks</a:t>
            </a:r>
          </a:p>
        </p:txBody>
      </p:sp>
      <p:sp>
        <p:nvSpPr>
          <p:cNvPr id="26628" name="Rectangle 3">
            <a:extLst>
              <a:ext uri="{FF2B5EF4-FFF2-40B4-BE49-F238E27FC236}">
                <a16:creationId xmlns:a16="http://schemas.microsoft.com/office/drawing/2014/main" id="{1A130DF7-E6A1-774E-856D-5B6E96A91FEB}"/>
              </a:ext>
            </a:extLst>
          </p:cNvPr>
          <p:cNvSpPr>
            <a:spLocks noGrp="1" noChangeArrowheads="1"/>
          </p:cNvSpPr>
          <p:nvPr>
            <p:ph type="body" idx="1"/>
          </p:nvPr>
        </p:nvSpPr>
        <p:spPr>
          <a:xfrm>
            <a:off x="457200" y="1295400"/>
            <a:ext cx="8229600" cy="4572000"/>
          </a:xfrm>
        </p:spPr>
        <p:txBody>
          <a:bodyPr>
            <a:normAutofit fontScale="85000" lnSpcReduction="10000"/>
          </a:bodyPr>
          <a:lstStyle/>
          <a:p>
            <a:pPr marL="0" indent="0" eaLnBrk="1" hangingPunct="1">
              <a:lnSpc>
                <a:spcPct val="120000"/>
              </a:lnSpc>
              <a:spcBef>
                <a:spcPts val="0"/>
              </a:spcBef>
              <a:buFontTx/>
              <a:buNone/>
              <a:defRPr/>
            </a:pPr>
            <a:r>
              <a:rPr lang="en-US" altLang="en-US" sz="2400" b="1" dirty="0">
                <a:solidFill>
                  <a:srgbClr val="FF6600"/>
                </a:solidFill>
                <a:ea typeface="MS PGothic" pitchFamily="34" charset="-128"/>
              </a:rPr>
              <a:t>CD</a:t>
            </a:r>
            <a:r>
              <a:rPr lang="en-US" altLang="en-US" sz="2400" dirty="0">
                <a:solidFill>
                  <a:srgbClr val="FF6600"/>
                </a:solidFill>
                <a:ea typeface="MS PGothic" pitchFamily="34" charset="-128"/>
              </a:rPr>
              <a:t> </a:t>
            </a:r>
          </a:p>
          <a:p>
            <a:pPr marL="0" indent="0" eaLnBrk="1" hangingPunct="1">
              <a:lnSpc>
                <a:spcPct val="120000"/>
              </a:lnSpc>
              <a:spcBef>
                <a:spcPts val="0"/>
              </a:spcBef>
              <a:buFontTx/>
              <a:buNone/>
              <a:defRPr/>
            </a:pPr>
            <a:r>
              <a:rPr lang="en-US" altLang="en-US" sz="2400" dirty="0">
                <a:ea typeface="MS PGothic" pitchFamily="34" charset="-128"/>
              </a:rPr>
              <a:t>A compact disk that uses a laser to read information stored optically on a plastic-coated disk; data is evenly distributed around spiral track</a:t>
            </a:r>
          </a:p>
          <a:p>
            <a:pPr marL="0" indent="0" eaLnBrk="1" hangingPunct="1">
              <a:lnSpc>
                <a:spcPct val="120000"/>
              </a:lnSpc>
              <a:spcBef>
                <a:spcPts val="0"/>
              </a:spcBef>
              <a:buFontTx/>
              <a:buNone/>
              <a:defRPr/>
            </a:pPr>
            <a:r>
              <a:rPr lang="en-US" altLang="en-US" sz="2400" dirty="0">
                <a:solidFill>
                  <a:srgbClr val="3333FF"/>
                </a:solidFill>
                <a:ea typeface="MS PGothic" pitchFamily="34" charset="-128"/>
              </a:rPr>
              <a:t>	</a:t>
            </a:r>
            <a:r>
              <a:rPr lang="en-US" altLang="en-US" sz="2400" dirty="0">
                <a:solidFill>
                  <a:srgbClr val="FF6600"/>
                </a:solidFill>
                <a:ea typeface="MS PGothic" pitchFamily="34" charset="-128"/>
              </a:rPr>
              <a:t>CD-ROM</a:t>
            </a:r>
            <a:r>
              <a:rPr lang="en-US" altLang="en-US" sz="2400" dirty="0">
                <a:ea typeface="MS PGothic" pitchFamily="34" charset="-128"/>
              </a:rPr>
              <a:t> read-only memory</a:t>
            </a:r>
          </a:p>
          <a:p>
            <a:pPr marL="0" indent="0" eaLnBrk="1" hangingPunct="1">
              <a:lnSpc>
                <a:spcPct val="120000"/>
              </a:lnSpc>
              <a:spcBef>
                <a:spcPts val="0"/>
              </a:spcBef>
              <a:buFontTx/>
              <a:buNone/>
              <a:defRPr/>
            </a:pPr>
            <a:r>
              <a:rPr lang="en-US" altLang="en-US" sz="2400" dirty="0">
                <a:solidFill>
                  <a:srgbClr val="FF6600"/>
                </a:solidFill>
                <a:ea typeface="MS PGothic" pitchFamily="34" charset="-128"/>
              </a:rPr>
              <a:t>	CD-DA </a:t>
            </a:r>
            <a:r>
              <a:rPr lang="en-US" altLang="en-US" sz="2400" dirty="0">
                <a:ea typeface="MS PGothic" pitchFamily="34" charset="-128"/>
              </a:rPr>
              <a:t>digital audio</a:t>
            </a:r>
          </a:p>
          <a:p>
            <a:pPr marL="0" indent="0" eaLnBrk="1" hangingPunct="1">
              <a:lnSpc>
                <a:spcPct val="120000"/>
              </a:lnSpc>
              <a:spcBef>
                <a:spcPts val="0"/>
              </a:spcBef>
              <a:buFontTx/>
              <a:buNone/>
              <a:defRPr/>
            </a:pPr>
            <a:r>
              <a:rPr lang="en-US" altLang="en-US" sz="2400" dirty="0">
                <a:ea typeface="MS PGothic" pitchFamily="34" charset="-128"/>
              </a:rPr>
              <a:t>	</a:t>
            </a:r>
            <a:r>
              <a:rPr lang="en-US" altLang="en-US" sz="2400" dirty="0">
                <a:solidFill>
                  <a:srgbClr val="FF6600"/>
                </a:solidFill>
                <a:ea typeface="MS PGothic" pitchFamily="34" charset="-128"/>
              </a:rPr>
              <a:t>CD-WORM </a:t>
            </a:r>
            <a:r>
              <a:rPr lang="en-US" altLang="en-US" sz="2400" dirty="0">
                <a:ea typeface="MS PGothic" pitchFamily="34" charset="-128"/>
              </a:rPr>
              <a:t>write once, read many</a:t>
            </a:r>
          </a:p>
          <a:p>
            <a:pPr marL="0" indent="0" eaLnBrk="1" hangingPunct="1">
              <a:lnSpc>
                <a:spcPct val="120000"/>
              </a:lnSpc>
              <a:spcBef>
                <a:spcPts val="0"/>
              </a:spcBef>
              <a:buFontTx/>
              <a:buNone/>
              <a:defRPr/>
            </a:pPr>
            <a:r>
              <a:rPr lang="en-US" altLang="en-US" sz="2400" dirty="0">
                <a:ea typeface="MS PGothic" pitchFamily="34" charset="-128"/>
              </a:rPr>
              <a:t>	</a:t>
            </a:r>
            <a:r>
              <a:rPr lang="en-US" altLang="en-US" sz="2400" dirty="0">
                <a:solidFill>
                  <a:srgbClr val="FF6600"/>
                </a:solidFill>
                <a:ea typeface="MS PGothic" pitchFamily="34" charset="-128"/>
              </a:rPr>
              <a:t>RW or RAM </a:t>
            </a:r>
            <a:r>
              <a:rPr lang="en-US" altLang="en-US" sz="2400" dirty="0">
                <a:ea typeface="MS PGothic" pitchFamily="34" charset="-128"/>
              </a:rPr>
              <a:t>both read from and written to</a:t>
            </a:r>
          </a:p>
          <a:p>
            <a:pPr marL="0" indent="0" eaLnBrk="1" hangingPunct="1">
              <a:lnSpc>
                <a:spcPct val="120000"/>
              </a:lnSpc>
              <a:spcBef>
                <a:spcPts val="0"/>
              </a:spcBef>
              <a:buFontTx/>
              <a:buNone/>
              <a:defRPr/>
            </a:pPr>
            <a:endParaRPr lang="en-US" altLang="en-US" sz="2400" b="1" dirty="0">
              <a:solidFill>
                <a:srgbClr val="3333FF"/>
              </a:solidFill>
              <a:ea typeface="MS PGothic" pitchFamily="34" charset="-128"/>
            </a:endParaRPr>
          </a:p>
          <a:p>
            <a:pPr marL="0" indent="0" eaLnBrk="1" hangingPunct="1">
              <a:lnSpc>
                <a:spcPct val="120000"/>
              </a:lnSpc>
              <a:spcBef>
                <a:spcPts val="0"/>
              </a:spcBef>
              <a:buFontTx/>
              <a:buNone/>
              <a:defRPr/>
            </a:pPr>
            <a:r>
              <a:rPr lang="en-US" altLang="en-US" sz="2400" b="1" dirty="0">
                <a:solidFill>
                  <a:srgbClr val="FF6600"/>
                </a:solidFill>
                <a:ea typeface="MS PGothic" pitchFamily="34" charset="-128"/>
              </a:rPr>
              <a:t>DVD</a:t>
            </a:r>
            <a:r>
              <a:rPr lang="en-US" altLang="en-US" sz="2400" dirty="0">
                <a:solidFill>
                  <a:srgbClr val="FF6600"/>
                </a:solidFill>
                <a:ea typeface="MS PGothic" pitchFamily="34" charset="-128"/>
              </a:rPr>
              <a:t> </a:t>
            </a:r>
          </a:p>
          <a:p>
            <a:pPr marL="0" indent="0" eaLnBrk="1" hangingPunct="1">
              <a:lnSpc>
                <a:spcPct val="120000"/>
              </a:lnSpc>
              <a:spcBef>
                <a:spcPts val="0"/>
              </a:spcBef>
              <a:buFontTx/>
              <a:buNone/>
              <a:defRPr/>
            </a:pPr>
            <a:r>
              <a:rPr lang="en-US" altLang="en-US" sz="2400" dirty="0">
                <a:ea typeface="MS PGothic" pitchFamily="34" charset="-128"/>
              </a:rPr>
              <a:t>Digital Versatile Disk, used for storing audio and video</a:t>
            </a:r>
          </a:p>
          <a:p>
            <a:pPr marL="0" indent="0" eaLnBrk="1" hangingPunct="1">
              <a:lnSpc>
                <a:spcPct val="120000"/>
              </a:lnSpc>
              <a:spcBef>
                <a:spcPts val="0"/>
              </a:spcBef>
              <a:buFontTx/>
              <a:buNone/>
              <a:defRPr/>
            </a:pPr>
            <a:endParaRPr lang="en-US" altLang="en-US" sz="2400" dirty="0">
              <a:ea typeface="MS PGothic" pitchFamily="34" charset="-128"/>
            </a:endParaRPr>
          </a:p>
          <a:p>
            <a:pPr marL="0" indent="0" eaLnBrk="1" hangingPunct="1">
              <a:lnSpc>
                <a:spcPct val="120000"/>
              </a:lnSpc>
              <a:spcBef>
                <a:spcPts val="0"/>
              </a:spcBef>
              <a:buFontTx/>
              <a:buNone/>
              <a:defRPr/>
            </a:pPr>
            <a:r>
              <a:rPr lang="en-US" altLang="en-US" sz="2400" b="1" dirty="0">
                <a:solidFill>
                  <a:srgbClr val="FF6600"/>
                </a:solidFill>
                <a:ea typeface="MS PGothic" pitchFamily="34" charset="-128"/>
              </a:rPr>
              <a:t>Blu-ray</a:t>
            </a:r>
            <a:endParaRPr lang="en-US" altLang="en-US" sz="2400" dirty="0">
              <a:solidFill>
                <a:srgbClr val="FF6600"/>
              </a:solidFill>
              <a:ea typeface="MS PGothic" pitchFamily="34" charset="-128"/>
            </a:endParaRPr>
          </a:p>
          <a:p>
            <a:pPr marL="0" indent="0" eaLnBrk="1" hangingPunct="1">
              <a:lnSpc>
                <a:spcPct val="120000"/>
              </a:lnSpc>
              <a:spcBef>
                <a:spcPts val="0"/>
              </a:spcBef>
              <a:buFontTx/>
              <a:buNone/>
              <a:defRPr/>
            </a:pPr>
            <a:r>
              <a:rPr lang="en-US" altLang="en-US" sz="2400" dirty="0">
                <a:ea typeface="MS PGothic" pitchFamily="34" charset="-128"/>
              </a:rPr>
              <a:t>Higher capacity DVD allowing higher resolution video, etc.</a:t>
            </a:r>
          </a:p>
          <a:p>
            <a:pPr marL="0" indent="0" eaLnBrk="1" hangingPunct="1">
              <a:lnSpc>
                <a:spcPct val="120000"/>
              </a:lnSpc>
              <a:spcBef>
                <a:spcPts val="0"/>
              </a:spcBef>
              <a:buFontTx/>
              <a:buNone/>
              <a:defRPr/>
            </a:pPr>
            <a:endParaRPr lang="en-US" altLang="en-US" sz="2400" dirty="0">
              <a:ea typeface="MS PGothic" pitchFamily="34" charset="-128"/>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3">
            <a:extLst>
              <a:ext uri="{FF2B5EF4-FFF2-40B4-BE49-F238E27FC236}">
                <a16:creationId xmlns:a16="http://schemas.microsoft.com/office/drawing/2014/main" id="{124241FA-BEBC-B44B-88B3-F9C763E400A4}"/>
              </a:ext>
            </a:extLst>
          </p:cNvPr>
          <p:cNvSpPr txBox="1">
            <a:spLocks noGrp="1"/>
          </p:cNvSpPr>
          <p:nvPr/>
        </p:nvSpPr>
        <p:spPr bwMode="auto">
          <a:xfrm>
            <a:off x="533400" y="6324600"/>
            <a:ext cx="2133600"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66C9EF7-5919-E54B-A2FD-D58C54C43596}" type="slidenum">
              <a:rPr lang="en-US" altLang="en-US" sz="1400" b="1"/>
              <a:pPr>
                <a:spcBef>
                  <a:spcPct val="0"/>
                </a:spcBef>
                <a:buFontTx/>
                <a:buNone/>
              </a:pPr>
              <a:t>24</a:t>
            </a:fld>
            <a:endParaRPr lang="en-US" altLang="en-US" sz="1400" b="1" dirty="0"/>
          </a:p>
        </p:txBody>
      </p:sp>
      <p:sp>
        <p:nvSpPr>
          <p:cNvPr id="28675" name="Rectangle 2">
            <a:extLst>
              <a:ext uri="{FF2B5EF4-FFF2-40B4-BE49-F238E27FC236}">
                <a16:creationId xmlns:a16="http://schemas.microsoft.com/office/drawing/2014/main" id="{38B3CFBE-0A48-494C-BD40-F30A76DAFD87}"/>
              </a:ext>
            </a:extLst>
          </p:cNvPr>
          <p:cNvSpPr>
            <a:spLocks noGrp="1" noChangeArrowheads="1"/>
          </p:cNvSpPr>
          <p:nvPr>
            <p:ph type="title" idx="4294967295"/>
          </p:nvPr>
        </p:nvSpPr>
        <p:spPr>
          <a:xfrm>
            <a:off x="914400" y="152400"/>
            <a:ext cx="7543800" cy="1143000"/>
          </a:xfrm>
        </p:spPr>
        <p:txBody>
          <a:bodyPr/>
          <a:lstStyle/>
          <a:p>
            <a:pPr eaLnBrk="1" hangingPunct="1"/>
            <a:r>
              <a:rPr lang="en-US" altLang="en-US" dirty="0">
                <a:solidFill>
                  <a:schemeClr val="tx1"/>
                </a:solidFill>
              </a:rPr>
              <a:t>Flash Drives</a:t>
            </a:r>
          </a:p>
        </p:txBody>
      </p:sp>
      <p:sp>
        <p:nvSpPr>
          <p:cNvPr id="27652" name="Rectangle 3">
            <a:extLst>
              <a:ext uri="{FF2B5EF4-FFF2-40B4-BE49-F238E27FC236}">
                <a16:creationId xmlns:a16="http://schemas.microsoft.com/office/drawing/2014/main" id="{03598703-4240-654F-8413-0E52CD76E1BE}"/>
              </a:ext>
            </a:extLst>
          </p:cNvPr>
          <p:cNvSpPr>
            <a:spLocks noGrp="1" noChangeArrowheads="1"/>
          </p:cNvSpPr>
          <p:nvPr>
            <p:ph type="body" idx="4294967295"/>
          </p:nvPr>
        </p:nvSpPr>
        <p:spPr>
          <a:xfrm>
            <a:off x="685800" y="1295400"/>
            <a:ext cx="8229600" cy="1752600"/>
          </a:xfrm>
        </p:spPr>
        <p:txBody>
          <a:bodyPr>
            <a:normAutofit fontScale="85000" lnSpcReduction="20000"/>
          </a:bodyPr>
          <a:lstStyle/>
          <a:p>
            <a:pPr marL="0" indent="0" eaLnBrk="1" hangingPunct="1">
              <a:lnSpc>
                <a:spcPct val="90000"/>
              </a:lnSpc>
              <a:buFontTx/>
              <a:buNone/>
              <a:defRPr/>
            </a:pPr>
            <a:r>
              <a:rPr lang="en-US" altLang="en-US" sz="2800" dirty="0">
                <a:solidFill>
                  <a:srgbClr val="FF6600"/>
                </a:solidFill>
                <a:ea typeface="MS PGothic" pitchFamily="34" charset="-128"/>
              </a:rPr>
              <a:t>Flash Memory</a:t>
            </a:r>
          </a:p>
          <a:p>
            <a:pPr marL="0" indent="0" eaLnBrk="1" hangingPunct="1">
              <a:lnSpc>
                <a:spcPct val="90000"/>
              </a:lnSpc>
              <a:buFontTx/>
              <a:buNone/>
              <a:defRPr/>
            </a:pPr>
            <a:r>
              <a:rPr lang="en-US" altLang="en-US" sz="2800" dirty="0">
                <a:ea typeface="MS PGothic" pitchFamily="34" charset="-128"/>
              </a:rPr>
              <a:t>	Nonvolatile</a:t>
            </a:r>
          </a:p>
          <a:p>
            <a:pPr marL="0" indent="0" eaLnBrk="1" hangingPunct="1">
              <a:lnSpc>
                <a:spcPct val="90000"/>
              </a:lnSpc>
              <a:buFontTx/>
              <a:buNone/>
              <a:defRPr/>
            </a:pPr>
            <a:r>
              <a:rPr lang="en-US" altLang="en-US" sz="2800" dirty="0">
                <a:ea typeface="MS PGothic" pitchFamily="34" charset="-128"/>
              </a:rPr>
              <a:t>	Can be erased and rewritten</a:t>
            </a:r>
          </a:p>
          <a:p>
            <a:pPr marL="0" indent="0" eaLnBrk="1" hangingPunct="1">
              <a:lnSpc>
                <a:spcPct val="90000"/>
              </a:lnSpc>
              <a:buFontTx/>
              <a:buNone/>
              <a:defRPr/>
            </a:pPr>
            <a:r>
              <a:rPr lang="en-US" altLang="en-US" sz="2800" dirty="0">
                <a:ea typeface="MS PGothic" pitchFamily="34" charset="-128"/>
              </a:rPr>
              <a:t>Supports USB mass storage standard</a:t>
            </a:r>
          </a:p>
        </p:txBody>
      </p:sp>
      <p:pic>
        <p:nvPicPr>
          <p:cNvPr id="3" name="Picture 2" descr="A photograph shows a flash drive, where a person is inserting the flash-drive onto a laptop."/>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34151" y="3200400"/>
            <a:ext cx="3532898" cy="2356338"/>
          </a:xfrm>
          <a:prstGeom prst="rect">
            <a:avLst/>
          </a:prstGeom>
        </p:spPr>
      </p:pic>
      <p:sp>
        <p:nvSpPr>
          <p:cNvPr id="2" name="Rectangle 1"/>
          <p:cNvSpPr/>
          <p:nvPr/>
        </p:nvSpPr>
        <p:spPr>
          <a:xfrm>
            <a:off x="3034151" y="5709138"/>
            <a:ext cx="1186543" cy="338554"/>
          </a:xfrm>
          <a:prstGeom prst="rect">
            <a:avLst/>
          </a:prstGeom>
        </p:spPr>
        <p:txBody>
          <a:bodyPr wrap="none">
            <a:spAutoFit/>
          </a:bodyPr>
          <a:lstStyle/>
          <a:p>
            <a:r>
              <a:rPr lang="en-IN" sz="1600">
                <a:latin typeface="+mn-lt"/>
              </a:rPr>
              <a:t>Flash drive</a:t>
            </a:r>
          </a:p>
        </p:txBody>
      </p:sp>
      <p:sp>
        <p:nvSpPr>
          <p:cNvPr id="4" name="Rectangle 3"/>
          <p:cNvSpPr/>
          <p:nvPr/>
        </p:nvSpPr>
        <p:spPr>
          <a:xfrm rot="16200000">
            <a:off x="5824533" y="4557944"/>
            <a:ext cx="1840568" cy="230832"/>
          </a:xfrm>
          <a:prstGeom prst="rect">
            <a:avLst/>
          </a:prstGeom>
        </p:spPr>
        <p:txBody>
          <a:bodyPr wrap="none">
            <a:spAutoFit/>
          </a:bodyPr>
          <a:lstStyle/>
          <a:p>
            <a:r>
              <a:rPr lang="en-IN" sz="900">
                <a:latin typeface="Arial" panose="020B0604020202020204" pitchFamily="34" charset="0"/>
                <a:cs typeface="Arial" panose="020B0604020202020204" pitchFamily="34" charset="0"/>
              </a:rPr>
              <a:t>© Brian A. </a:t>
            </a:r>
            <a:r>
              <a:rPr lang="en-IN" sz="900" dirty="0">
                <a:latin typeface="Arial" panose="020B0604020202020204" pitchFamily="34" charset="0"/>
                <a:cs typeface="Arial" panose="020B0604020202020204" pitchFamily="34" charset="0"/>
              </a:rPr>
              <a:t>Jackson/</a:t>
            </a:r>
            <a:r>
              <a:rPr lang="en-IN" sz="900" dirty="0" err="1">
                <a:latin typeface="Arial" panose="020B0604020202020204" pitchFamily="34" charset="0"/>
                <a:cs typeface="Arial" panose="020B0604020202020204" pitchFamily="34" charset="0"/>
              </a:rPr>
              <a:t>Shutterstock</a:t>
            </a:r>
            <a:endParaRPr lang="en-IN" sz="900" dirty="0">
              <a:latin typeface="Arial" panose="020B0604020202020204" pitchFamily="34" charset="0"/>
              <a:cs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3">
            <a:extLst>
              <a:ext uri="{FF2B5EF4-FFF2-40B4-BE49-F238E27FC236}">
                <a16:creationId xmlns:a16="http://schemas.microsoft.com/office/drawing/2014/main" id="{57C3D78C-EBB9-154E-9315-A29FC731054A}"/>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C30C16D-A947-EF49-86B9-77C15C466BEF}" type="slidenum">
              <a:rPr lang="en-US" altLang="en-US" sz="1400"/>
              <a:pPr>
                <a:spcBef>
                  <a:spcPct val="0"/>
                </a:spcBef>
                <a:buFontTx/>
                <a:buNone/>
              </a:pPr>
              <a:t>25</a:t>
            </a:fld>
            <a:endParaRPr lang="en-US" altLang="en-US" sz="1400" dirty="0"/>
          </a:p>
        </p:txBody>
      </p:sp>
      <p:sp>
        <p:nvSpPr>
          <p:cNvPr id="29699" name="Rectangle 2">
            <a:extLst>
              <a:ext uri="{FF2B5EF4-FFF2-40B4-BE49-F238E27FC236}">
                <a16:creationId xmlns:a16="http://schemas.microsoft.com/office/drawing/2014/main" id="{474F83B7-16F5-0041-98F0-54E1339A757C}"/>
              </a:ext>
            </a:extLst>
          </p:cNvPr>
          <p:cNvSpPr>
            <a:spLocks noGrp="1" noChangeArrowheads="1"/>
          </p:cNvSpPr>
          <p:nvPr>
            <p:ph type="title"/>
          </p:nvPr>
        </p:nvSpPr>
        <p:spPr/>
        <p:txBody>
          <a:bodyPr/>
          <a:lstStyle/>
          <a:p>
            <a:pPr eaLnBrk="1" hangingPunct="1"/>
            <a:r>
              <a:rPr lang="en-US" altLang="en-US" dirty="0"/>
              <a:t>Touch Screens </a:t>
            </a:r>
            <a:r>
              <a:rPr lang="en-US" altLang="en-US" sz="1800" dirty="0"/>
              <a:t>(1 of 5)</a:t>
            </a:r>
          </a:p>
        </p:txBody>
      </p:sp>
      <p:sp>
        <p:nvSpPr>
          <p:cNvPr id="29700" name="Rectangle 3">
            <a:extLst>
              <a:ext uri="{FF2B5EF4-FFF2-40B4-BE49-F238E27FC236}">
                <a16:creationId xmlns:a16="http://schemas.microsoft.com/office/drawing/2014/main" id="{731226C6-56AA-9348-8A0F-99DC77C3C44C}"/>
              </a:ext>
            </a:extLst>
          </p:cNvPr>
          <p:cNvSpPr>
            <a:spLocks noGrp="1" noChangeArrowheads="1"/>
          </p:cNvSpPr>
          <p:nvPr>
            <p:ph type="body" idx="1"/>
          </p:nvPr>
        </p:nvSpPr>
        <p:spPr>
          <a:xfrm>
            <a:off x="762000" y="1371600"/>
            <a:ext cx="8229600" cy="4572000"/>
          </a:xfrm>
        </p:spPr>
        <p:txBody>
          <a:bodyPr/>
          <a:lstStyle/>
          <a:p>
            <a:pPr marL="0" indent="0" eaLnBrk="1" hangingPunct="1">
              <a:buFontTx/>
              <a:buNone/>
            </a:pPr>
            <a:r>
              <a:rPr lang="en-US" altLang="en-US" sz="2800" b="1" dirty="0">
                <a:solidFill>
                  <a:srgbClr val="FF6600"/>
                </a:solidFill>
              </a:rPr>
              <a:t>Touch Screen</a:t>
            </a:r>
            <a:r>
              <a:rPr lang="en-US" altLang="en-US" sz="2800" dirty="0">
                <a:solidFill>
                  <a:srgbClr val="FF6600"/>
                </a:solidFill>
              </a:rPr>
              <a:t>  </a:t>
            </a:r>
          </a:p>
          <a:p>
            <a:pPr marL="0" indent="0" eaLnBrk="1" hangingPunct="1">
              <a:buFontTx/>
              <a:buNone/>
            </a:pPr>
            <a:r>
              <a:rPr lang="en-US" altLang="en-US" sz="2800" dirty="0"/>
              <a:t>A computer monitor that can respond to the user touching the screen with a stylus or finger</a:t>
            </a:r>
          </a:p>
          <a:p>
            <a:pPr marL="0" indent="0" eaLnBrk="1" hangingPunct="1">
              <a:buFontTx/>
              <a:buNone/>
            </a:pPr>
            <a:r>
              <a:rPr lang="en-US" altLang="en-US" sz="2800" dirty="0"/>
              <a:t>There are four types</a:t>
            </a:r>
          </a:p>
          <a:p>
            <a:pPr lvl="1" eaLnBrk="1" hangingPunct="1"/>
            <a:r>
              <a:rPr lang="en-US" altLang="en-US" sz="2400" dirty="0"/>
              <a:t>Resistive</a:t>
            </a:r>
          </a:p>
          <a:p>
            <a:pPr lvl="1" eaLnBrk="1" hangingPunct="1"/>
            <a:r>
              <a:rPr lang="en-US" altLang="en-US" sz="2400" dirty="0"/>
              <a:t>Capacitive </a:t>
            </a:r>
          </a:p>
          <a:p>
            <a:pPr lvl="1" eaLnBrk="1" hangingPunct="1"/>
            <a:r>
              <a:rPr lang="en-US" altLang="en-US" sz="2400" dirty="0"/>
              <a:t>Infrared </a:t>
            </a:r>
          </a:p>
          <a:p>
            <a:pPr lvl="1" eaLnBrk="1" hangingPunct="1"/>
            <a:r>
              <a:rPr lang="en-US" altLang="en-US" sz="2400" dirty="0"/>
              <a:t>Surface acoustic wave (SAW)</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3">
            <a:extLst>
              <a:ext uri="{FF2B5EF4-FFF2-40B4-BE49-F238E27FC236}">
                <a16:creationId xmlns:a16="http://schemas.microsoft.com/office/drawing/2014/main" id="{4F07B750-87B3-464D-A02E-87D670AE6C2B}"/>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E52773C-5AFA-F045-8B54-A8A4DCB18A33}" type="slidenum">
              <a:rPr lang="en-US" altLang="en-US" sz="1400"/>
              <a:pPr>
                <a:spcBef>
                  <a:spcPct val="0"/>
                </a:spcBef>
                <a:buFontTx/>
                <a:buNone/>
              </a:pPr>
              <a:t>26</a:t>
            </a:fld>
            <a:endParaRPr lang="en-US" altLang="en-US" sz="1400" dirty="0"/>
          </a:p>
        </p:txBody>
      </p:sp>
      <p:sp>
        <p:nvSpPr>
          <p:cNvPr id="30723" name="Rectangle 2">
            <a:extLst>
              <a:ext uri="{FF2B5EF4-FFF2-40B4-BE49-F238E27FC236}">
                <a16:creationId xmlns:a16="http://schemas.microsoft.com/office/drawing/2014/main" id="{8C9E70CC-343E-D049-899D-4E77ABF17F8C}"/>
              </a:ext>
            </a:extLst>
          </p:cNvPr>
          <p:cNvSpPr>
            <a:spLocks noGrp="1" noChangeArrowheads="1"/>
          </p:cNvSpPr>
          <p:nvPr>
            <p:ph type="title"/>
          </p:nvPr>
        </p:nvSpPr>
        <p:spPr/>
        <p:txBody>
          <a:bodyPr/>
          <a:lstStyle/>
          <a:p>
            <a:pPr eaLnBrk="1" hangingPunct="1"/>
            <a:r>
              <a:rPr lang="en-US" altLang="en-US" dirty="0"/>
              <a:t>Touch Screens </a:t>
            </a:r>
            <a:r>
              <a:rPr lang="en-US" altLang="en-US" sz="1800" dirty="0"/>
              <a:t>(2 of 5)</a:t>
            </a:r>
          </a:p>
        </p:txBody>
      </p:sp>
      <p:sp>
        <p:nvSpPr>
          <p:cNvPr id="30724" name="Rectangle 3">
            <a:extLst>
              <a:ext uri="{FF2B5EF4-FFF2-40B4-BE49-F238E27FC236}">
                <a16:creationId xmlns:a16="http://schemas.microsoft.com/office/drawing/2014/main" id="{A0CB902D-ABB1-9845-92D1-11147BDCBEEB}"/>
              </a:ext>
            </a:extLst>
          </p:cNvPr>
          <p:cNvSpPr>
            <a:spLocks noGrp="1" noChangeArrowheads="1"/>
          </p:cNvSpPr>
          <p:nvPr>
            <p:ph type="body" idx="1"/>
          </p:nvPr>
        </p:nvSpPr>
        <p:spPr>
          <a:xfrm>
            <a:off x="457200" y="1447800"/>
            <a:ext cx="8077200" cy="4343400"/>
          </a:xfrm>
        </p:spPr>
        <p:txBody>
          <a:bodyPr/>
          <a:lstStyle/>
          <a:p>
            <a:pPr marL="0" indent="0" eaLnBrk="1" hangingPunct="1">
              <a:lnSpc>
                <a:spcPct val="90000"/>
              </a:lnSpc>
              <a:buFontTx/>
              <a:buNone/>
            </a:pPr>
            <a:r>
              <a:rPr lang="en-US" altLang="en-US" sz="2800" b="1" dirty="0">
                <a:solidFill>
                  <a:srgbClr val="FF6600"/>
                </a:solidFill>
              </a:rPr>
              <a:t>Resistive Touch Screen  </a:t>
            </a:r>
          </a:p>
          <a:p>
            <a:pPr marL="0" indent="0" eaLnBrk="1" hangingPunct="1">
              <a:lnSpc>
                <a:spcPct val="90000"/>
              </a:lnSpc>
              <a:buFontTx/>
              <a:buNone/>
            </a:pPr>
            <a:r>
              <a:rPr lang="en-US" altLang="en-US" sz="2800" dirty="0"/>
              <a:t>A screen made up of two layers of electrically conductive material  </a:t>
            </a:r>
          </a:p>
          <a:p>
            <a:pPr lvl="1" eaLnBrk="1" hangingPunct="1">
              <a:lnSpc>
                <a:spcPct val="90000"/>
              </a:lnSpc>
            </a:pPr>
            <a:r>
              <a:rPr lang="en-US" altLang="en-US" sz="2400" dirty="0"/>
              <a:t>One layer has vertical lines, the other has horizontal lines </a:t>
            </a:r>
          </a:p>
          <a:p>
            <a:pPr lvl="1" eaLnBrk="1" hangingPunct="1">
              <a:lnSpc>
                <a:spcPct val="90000"/>
              </a:lnSpc>
            </a:pPr>
            <a:r>
              <a:rPr lang="en-US" altLang="en-US" sz="2400" dirty="0"/>
              <a:t>When the top layer is pressed, it comes in contact with the second layer, which allows electrical current to flow</a:t>
            </a:r>
          </a:p>
          <a:p>
            <a:pPr lvl="1" eaLnBrk="1" hangingPunct="1">
              <a:lnSpc>
                <a:spcPct val="90000"/>
              </a:lnSpc>
            </a:pPr>
            <a:r>
              <a:rPr lang="en-US" altLang="en-US" sz="2400" dirty="0"/>
              <a:t>The specific vertical and horizontal lines that make contact dictate the location on the screen that was touched</a:t>
            </a:r>
          </a:p>
          <a:p>
            <a:pPr marL="0" indent="0" eaLnBrk="1" hangingPunct="1">
              <a:lnSpc>
                <a:spcPct val="90000"/>
              </a:lnSpc>
            </a:pPr>
            <a:endParaRPr lang="en-US" altLang="en-US" sz="28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3">
            <a:extLst>
              <a:ext uri="{FF2B5EF4-FFF2-40B4-BE49-F238E27FC236}">
                <a16:creationId xmlns:a16="http://schemas.microsoft.com/office/drawing/2014/main" id="{25F8B460-752D-A740-BB87-A5013ACAD19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E4345ED-B417-8246-9F8E-56C52DA40E96}" type="slidenum">
              <a:rPr lang="en-US" altLang="en-US" sz="1400"/>
              <a:pPr>
                <a:spcBef>
                  <a:spcPct val="0"/>
                </a:spcBef>
                <a:buFontTx/>
                <a:buNone/>
              </a:pPr>
              <a:t>27</a:t>
            </a:fld>
            <a:endParaRPr lang="en-US" altLang="en-US" sz="1400" dirty="0"/>
          </a:p>
        </p:txBody>
      </p:sp>
      <p:sp>
        <p:nvSpPr>
          <p:cNvPr id="31747" name="Rectangle 2">
            <a:extLst>
              <a:ext uri="{FF2B5EF4-FFF2-40B4-BE49-F238E27FC236}">
                <a16:creationId xmlns:a16="http://schemas.microsoft.com/office/drawing/2014/main" id="{824AEE60-E9EC-C84F-9C56-8CC7A2109D0F}"/>
              </a:ext>
            </a:extLst>
          </p:cNvPr>
          <p:cNvSpPr>
            <a:spLocks noGrp="1" noChangeArrowheads="1"/>
          </p:cNvSpPr>
          <p:nvPr>
            <p:ph type="title"/>
          </p:nvPr>
        </p:nvSpPr>
        <p:spPr/>
        <p:txBody>
          <a:bodyPr/>
          <a:lstStyle/>
          <a:p>
            <a:pPr eaLnBrk="1" hangingPunct="1"/>
            <a:r>
              <a:rPr lang="en-US" altLang="en-US" dirty="0"/>
              <a:t>Touch Screens </a:t>
            </a:r>
            <a:r>
              <a:rPr lang="en-US" altLang="en-US" sz="1800" dirty="0"/>
              <a:t>(3 of 5)</a:t>
            </a:r>
          </a:p>
        </p:txBody>
      </p:sp>
      <p:sp>
        <p:nvSpPr>
          <p:cNvPr id="31748" name="Rectangle 3">
            <a:extLst>
              <a:ext uri="{FF2B5EF4-FFF2-40B4-BE49-F238E27FC236}">
                <a16:creationId xmlns:a16="http://schemas.microsoft.com/office/drawing/2014/main" id="{8F6466A4-F189-D941-9BA6-344CB992F248}"/>
              </a:ext>
            </a:extLst>
          </p:cNvPr>
          <p:cNvSpPr>
            <a:spLocks noGrp="1" noChangeArrowheads="1"/>
          </p:cNvSpPr>
          <p:nvPr>
            <p:ph type="body" idx="1"/>
          </p:nvPr>
        </p:nvSpPr>
        <p:spPr>
          <a:xfrm>
            <a:off x="457200" y="1295400"/>
            <a:ext cx="8229600" cy="4572000"/>
          </a:xfrm>
        </p:spPr>
        <p:txBody>
          <a:bodyPr/>
          <a:lstStyle/>
          <a:p>
            <a:pPr marL="0" indent="0" eaLnBrk="1" hangingPunct="1">
              <a:lnSpc>
                <a:spcPct val="90000"/>
              </a:lnSpc>
              <a:spcAft>
                <a:spcPts val="300"/>
              </a:spcAft>
              <a:buFontTx/>
              <a:buNone/>
            </a:pPr>
            <a:r>
              <a:rPr lang="en-US" altLang="en-US" sz="2800" b="1" dirty="0">
                <a:solidFill>
                  <a:srgbClr val="FF6600"/>
                </a:solidFill>
              </a:rPr>
              <a:t>Capacitive Touch Screen</a:t>
            </a:r>
            <a:r>
              <a:rPr lang="en-US" altLang="en-US" sz="2800" dirty="0">
                <a:solidFill>
                  <a:srgbClr val="FF6600"/>
                </a:solidFill>
              </a:rPr>
              <a:t>   </a:t>
            </a:r>
          </a:p>
          <a:p>
            <a:pPr marL="0" indent="0" eaLnBrk="1" hangingPunct="1">
              <a:lnSpc>
                <a:spcPct val="90000"/>
              </a:lnSpc>
              <a:spcAft>
                <a:spcPts val="300"/>
              </a:spcAft>
              <a:buFontTx/>
              <a:buNone/>
            </a:pPr>
            <a:r>
              <a:rPr lang="en-US" altLang="en-US" sz="2800" dirty="0"/>
              <a:t>A screen made up of a laminate applied over a glass screen </a:t>
            </a:r>
          </a:p>
          <a:p>
            <a:pPr lvl="1" eaLnBrk="1" hangingPunct="1">
              <a:lnSpc>
                <a:spcPct val="90000"/>
              </a:lnSpc>
              <a:spcAft>
                <a:spcPts val="300"/>
              </a:spcAft>
            </a:pPr>
            <a:r>
              <a:rPr lang="en-US" altLang="en-US" sz="2400" dirty="0"/>
              <a:t>Laminate conducts electricity in all directions; a very small current is applied equally on the four corners </a:t>
            </a:r>
          </a:p>
          <a:p>
            <a:pPr lvl="1" eaLnBrk="1" hangingPunct="1">
              <a:lnSpc>
                <a:spcPct val="90000"/>
              </a:lnSpc>
              <a:spcAft>
                <a:spcPts val="300"/>
              </a:spcAft>
            </a:pPr>
            <a:r>
              <a:rPr lang="en-US" altLang="en-US" sz="2400" dirty="0"/>
              <a:t>When the screen is touched, current flows to the finger or stylus </a:t>
            </a:r>
          </a:p>
          <a:p>
            <a:pPr lvl="1" eaLnBrk="1" hangingPunct="1">
              <a:lnSpc>
                <a:spcPct val="90000"/>
              </a:lnSpc>
              <a:spcAft>
                <a:spcPts val="300"/>
              </a:spcAft>
            </a:pPr>
            <a:r>
              <a:rPr lang="en-US" altLang="en-US" sz="2400" dirty="0"/>
              <a:t>The location of the touch on the screen is determined by comparing how strong the flow of electricity is from each corner</a:t>
            </a:r>
          </a:p>
          <a:p>
            <a:pPr marL="0" indent="0" eaLnBrk="1" hangingPunct="1">
              <a:lnSpc>
                <a:spcPct val="90000"/>
              </a:lnSpc>
            </a:pPr>
            <a:endParaRPr lang="en-US" altLang="en-US" sz="28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3">
            <a:extLst>
              <a:ext uri="{FF2B5EF4-FFF2-40B4-BE49-F238E27FC236}">
                <a16:creationId xmlns:a16="http://schemas.microsoft.com/office/drawing/2014/main" id="{990D6E86-A7DE-8E43-9839-23003E781B3C}"/>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8AC75E9C-1741-CB4A-A670-87395FB409AA}" type="slidenum">
              <a:rPr lang="en-US" altLang="en-US" sz="1400"/>
              <a:pPr>
                <a:spcBef>
                  <a:spcPct val="0"/>
                </a:spcBef>
                <a:buFontTx/>
                <a:buNone/>
              </a:pPr>
              <a:t>28</a:t>
            </a:fld>
            <a:endParaRPr lang="en-US" altLang="en-US" sz="1400" dirty="0"/>
          </a:p>
        </p:txBody>
      </p:sp>
      <p:sp>
        <p:nvSpPr>
          <p:cNvPr id="32771" name="Rectangle 2">
            <a:extLst>
              <a:ext uri="{FF2B5EF4-FFF2-40B4-BE49-F238E27FC236}">
                <a16:creationId xmlns:a16="http://schemas.microsoft.com/office/drawing/2014/main" id="{FCAD6B6C-0665-D44F-9BD9-C703E8BF1836}"/>
              </a:ext>
            </a:extLst>
          </p:cNvPr>
          <p:cNvSpPr>
            <a:spLocks noGrp="1" noChangeArrowheads="1"/>
          </p:cNvSpPr>
          <p:nvPr>
            <p:ph type="title"/>
          </p:nvPr>
        </p:nvSpPr>
        <p:spPr/>
        <p:txBody>
          <a:bodyPr/>
          <a:lstStyle/>
          <a:p>
            <a:pPr eaLnBrk="1" hangingPunct="1"/>
            <a:r>
              <a:rPr lang="en-US" altLang="en-US" dirty="0"/>
              <a:t>Touch Screens </a:t>
            </a:r>
            <a:r>
              <a:rPr lang="en-US" altLang="en-US" sz="1800" dirty="0"/>
              <a:t>(4 of 5)</a:t>
            </a:r>
          </a:p>
        </p:txBody>
      </p:sp>
      <p:sp>
        <p:nvSpPr>
          <p:cNvPr id="32772" name="Rectangle 3">
            <a:extLst>
              <a:ext uri="{FF2B5EF4-FFF2-40B4-BE49-F238E27FC236}">
                <a16:creationId xmlns:a16="http://schemas.microsoft.com/office/drawing/2014/main" id="{5EC493BE-EECA-D14C-8077-6A9E05DDEB27}"/>
              </a:ext>
            </a:extLst>
          </p:cNvPr>
          <p:cNvSpPr>
            <a:spLocks noGrp="1" noChangeArrowheads="1"/>
          </p:cNvSpPr>
          <p:nvPr>
            <p:ph type="body" idx="1"/>
          </p:nvPr>
        </p:nvSpPr>
        <p:spPr/>
        <p:txBody>
          <a:bodyPr/>
          <a:lstStyle/>
          <a:p>
            <a:pPr marL="0" indent="0" eaLnBrk="1" hangingPunct="1">
              <a:spcAft>
                <a:spcPts val="300"/>
              </a:spcAft>
              <a:buFontTx/>
              <a:buNone/>
            </a:pPr>
            <a:r>
              <a:rPr lang="en-US" altLang="en-US" sz="2800" b="1" dirty="0">
                <a:solidFill>
                  <a:srgbClr val="FF6600"/>
                </a:solidFill>
              </a:rPr>
              <a:t>Infrared Touch Screen</a:t>
            </a:r>
            <a:r>
              <a:rPr lang="en-US" altLang="en-US" sz="2800" dirty="0">
                <a:solidFill>
                  <a:srgbClr val="FF6600"/>
                </a:solidFill>
              </a:rPr>
              <a:t>  </a:t>
            </a:r>
          </a:p>
          <a:p>
            <a:pPr marL="0" indent="0" eaLnBrk="1" hangingPunct="1">
              <a:spcAft>
                <a:spcPts val="300"/>
              </a:spcAft>
              <a:buFontTx/>
              <a:buNone/>
            </a:pPr>
            <a:r>
              <a:rPr lang="en-US" altLang="en-US" sz="2800" dirty="0"/>
              <a:t>A screen with crisscrossing horizontal and vertical beams of infrared light </a:t>
            </a:r>
          </a:p>
          <a:p>
            <a:pPr lvl="1" eaLnBrk="1" hangingPunct="1">
              <a:spcAft>
                <a:spcPts val="300"/>
              </a:spcAft>
            </a:pPr>
            <a:r>
              <a:rPr lang="en-US" altLang="en-US" sz="2400" dirty="0"/>
              <a:t>Sensors on opposite sides of the screen detect the beams </a:t>
            </a:r>
          </a:p>
          <a:p>
            <a:pPr lvl="1" eaLnBrk="1" hangingPunct="1">
              <a:spcAft>
                <a:spcPts val="300"/>
              </a:spcAft>
            </a:pPr>
            <a:r>
              <a:rPr lang="en-US" altLang="en-US" sz="2400" dirty="0"/>
              <a:t>When the user breaks the beams by touching the screen, the location of the break can be determined</a:t>
            </a:r>
          </a:p>
          <a:p>
            <a:pPr marL="0" indent="0" eaLnBrk="1" hangingPunct="1"/>
            <a:endParaRPr lang="en-US" altLang="en-US" sz="28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3">
            <a:extLst>
              <a:ext uri="{FF2B5EF4-FFF2-40B4-BE49-F238E27FC236}">
                <a16:creationId xmlns:a16="http://schemas.microsoft.com/office/drawing/2014/main" id="{F2B54690-F162-D14A-83AD-8152030E16C3}"/>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F35508A-54C5-C44E-910C-C5DEEA10DA90}" type="slidenum">
              <a:rPr lang="en-US" altLang="en-US" sz="1400"/>
              <a:pPr>
                <a:spcBef>
                  <a:spcPct val="0"/>
                </a:spcBef>
                <a:buFontTx/>
                <a:buNone/>
              </a:pPr>
              <a:t>29</a:t>
            </a:fld>
            <a:endParaRPr lang="en-US" altLang="en-US" sz="1400" dirty="0"/>
          </a:p>
        </p:txBody>
      </p:sp>
      <p:sp>
        <p:nvSpPr>
          <p:cNvPr id="33795" name="Rectangle 2">
            <a:extLst>
              <a:ext uri="{FF2B5EF4-FFF2-40B4-BE49-F238E27FC236}">
                <a16:creationId xmlns:a16="http://schemas.microsoft.com/office/drawing/2014/main" id="{88BA0645-25B5-7C4D-8D23-DF71A2669125}"/>
              </a:ext>
            </a:extLst>
          </p:cNvPr>
          <p:cNvSpPr>
            <a:spLocks noGrp="1" noChangeArrowheads="1"/>
          </p:cNvSpPr>
          <p:nvPr>
            <p:ph type="title"/>
          </p:nvPr>
        </p:nvSpPr>
        <p:spPr/>
        <p:txBody>
          <a:bodyPr/>
          <a:lstStyle/>
          <a:p>
            <a:pPr eaLnBrk="1" hangingPunct="1"/>
            <a:r>
              <a:rPr lang="en-US" altLang="en-US" dirty="0"/>
              <a:t>Touch Screens </a:t>
            </a:r>
            <a:r>
              <a:rPr lang="en-US" altLang="en-US" sz="1800" dirty="0"/>
              <a:t>(5 of 5)</a:t>
            </a:r>
          </a:p>
        </p:txBody>
      </p:sp>
      <p:sp>
        <p:nvSpPr>
          <p:cNvPr id="33796" name="Rectangle 3">
            <a:extLst>
              <a:ext uri="{FF2B5EF4-FFF2-40B4-BE49-F238E27FC236}">
                <a16:creationId xmlns:a16="http://schemas.microsoft.com/office/drawing/2014/main" id="{C9E36AFF-5CEB-D74A-8AB2-CEDAF269767E}"/>
              </a:ext>
            </a:extLst>
          </p:cNvPr>
          <p:cNvSpPr>
            <a:spLocks noGrp="1" noChangeArrowheads="1"/>
          </p:cNvSpPr>
          <p:nvPr>
            <p:ph type="body" idx="1"/>
          </p:nvPr>
        </p:nvSpPr>
        <p:spPr/>
        <p:txBody>
          <a:bodyPr/>
          <a:lstStyle/>
          <a:p>
            <a:pPr marL="0" indent="0" eaLnBrk="1" hangingPunct="1">
              <a:spcAft>
                <a:spcPts val="300"/>
              </a:spcAft>
              <a:buFontTx/>
              <a:buNone/>
            </a:pPr>
            <a:r>
              <a:rPr lang="en-US" altLang="en-US" b="1" dirty="0">
                <a:solidFill>
                  <a:srgbClr val="FF6600"/>
                </a:solidFill>
              </a:rPr>
              <a:t>Surface Acoustic Wave</a:t>
            </a:r>
            <a:r>
              <a:rPr lang="en-US" altLang="en-US" dirty="0">
                <a:solidFill>
                  <a:srgbClr val="FF6600"/>
                </a:solidFill>
              </a:rPr>
              <a:t> </a:t>
            </a:r>
            <a:r>
              <a:rPr lang="en-US" altLang="en-US" dirty="0"/>
              <a:t>(SAW)   </a:t>
            </a:r>
          </a:p>
          <a:p>
            <a:pPr marL="0" indent="0" eaLnBrk="1" hangingPunct="1">
              <a:spcAft>
                <a:spcPts val="300"/>
              </a:spcAft>
              <a:buFontTx/>
              <a:buNone/>
            </a:pPr>
            <a:r>
              <a:rPr lang="en-US" altLang="en-US" dirty="0"/>
              <a:t>A screen with criss-crossing high frequency sound waves across the horizontal and vertical axes </a:t>
            </a:r>
          </a:p>
          <a:p>
            <a:pPr lvl="1" eaLnBrk="1" hangingPunct="1">
              <a:spcAft>
                <a:spcPts val="300"/>
              </a:spcAft>
            </a:pPr>
            <a:r>
              <a:rPr lang="en-US" altLang="en-US" dirty="0"/>
              <a:t>When a finger touches the surface, corresponding sensors detect the interruption and determine location of the touch</a:t>
            </a:r>
          </a:p>
          <a:p>
            <a:pPr marL="0" indent="0" eaLnBrk="1" hangingPunct="1"/>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Number Placeholder 3">
            <a:extLst>
              <a:ext uri="{FF2B5EF4-FFF2-40B4-BE49-F238E27FC236}">
                <a16:creationId xmlns:a16="http://schemas.microsoft.com/office/drawing/2014/main" id="{28115C91-94FF-C845-A08F-54776A10200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011DF3B8-CD74-F744-B053-E85290F5C484}" type="slidenum">
              <a:rPr lang="en-US" altLang="en-US" sz="1400"/>
              <a:pPr>
                <a:spcBef>
                  <a:spcPct val="0"/>
                </a:spcBef>
                <a:buFontTx/>
                <a:buNone/>
              </a:pPr>
              <a:t>3</a:t>
            </a:fld>
            <a:endParaRPr lang="en-US" altLang="en-US" sz="1400" dirty="0"/>
          </a:p>
        </p:txBody>
      </p:sp>
      <p:sp>
        <p:nvSpPr>
          <p:cNvPr id="5123" name="Rectangle 2">
            <a:extLst>
              <a:ext uri="{FF2B5EF4-FFF2-40B4-BE49-F238E27FC236}">
                <a16:creationId xmlns:a16="http://schemas.microsoft.com/office/drawing/2014/main" id="{0DB67EC9-FB2F-704B-B955-4AA5AF581C33}"/>
              </a:ext>
            </a:extLst>
          </p:cNvPr>
          <p:cNvSpPr>
            <a:spLocks noGrp="1" noChangeArrowheads="1"/>
          </p:cNvSpPr>
          <p:nvPr>
            <p:ph type="title"/>
          </p:nvPr>
        </p:nvSpPr>
        <p:spPr/>
        <p:txBody>
          <a:bodyPr/>
          <a:lstStyle/>
          <a:p>
            <a:pPr eaLnBrk="1" hangingPunct="1"/>
            <a:r>
              <a:rPr lang="en-US" altLang="en-US" dirty="0">
                <a:solidFill>
                  <a:schemeClr val="tx1"/>
                </a:solidFill>
              </a:rPr>
              <a:t>Chapter Goals </a:t>
            </a:r>
            <a:r>
              <a:rPr lang="en-US" altLang="en-US" sz="1800" dirty="0">
                <a:solidFill>
                  <a:schemeClr val="tx1"/>
                </a:solidFill>
              </a:rPr>
              <a:t>(2 of 2)</a:t>
            </a:r>
          </a:p>
        </p:txBody>
      </p:sp>
      <p:sp>
        <p:nvSpPr>
          <p:cNvPr id="5124" name="Rectangle 3">
            <a:extLst>
              <a:ext uri="{FF2B5EF4-FFF2-40B4-BE49-F238E27FC236}">
                <a16:creationId xmlns:a16="http://schemas.microsoft.com/office/drawing/2014/main" id="{3DCD8740-757F-AF42-AC6C-5D5B4AF31895}"/>
              </a:ext>
            </a:extLst>
          </p:cNvPr>
          <p:cNvSpPr>
            <a:spLocks noGrp="1" noChangeArrowheads="1"/>
          </p:cNvSpPr>
          <p:nvPr>
            <p:ph type="body" idx="1"/>
          </p:nvPr>
        </p:nvSpPr>
        <p:spPr/>
        <p:txBody>
          <a:bodyPr/>
          <a:lstStyle/>
          <a:p>
            <a:pPr eaLnBrk="1" hangingPunct="1"/>
            <a:r>
              <a:rPr lang="en-US" altLang="en-US" dirty="0"/>
              <a:t>Name and describe different </a:t>
            </a:r>
            <a:r>
              <a:rPr lang="en-US" altLang="en-US" dirty="0">
                <a:solidFill>
                  <a:srgbClr val="FF6600"/>
                </a:solidFill>
              </a:rPr>
              <a:t>auxiliary</a:t>
            </a:r>
            <a:r>
              <a:rPr lang="en-US" altLang="en-US" dirty="0">
                <a:solidFill>
                  <a:srgbClr val="0000FF"/>
                </a:solidFill>
              </a:rPr>
              <a:t> </a:t>
            </a:r>
            <a:r>
              <a:rPr lang="en-US" altLang="en-US" dirty="0">
                <a:solidFill>
                  <a:srgbClr val="FF6600"/>
                </a:solidFill>
              </a:rPr>
              <a:t>storage </a:t>
            </a:r>
            <a:r>
              <a:rPr lang="en-US" altLang="en-US" dirty="0"/>
              <a:t>devices</a:t>
            </a:r>
          </a:p>
          <a:p>
            <a:pPr eaLnBrk="1" hangingPunct="1"/>
            <a:r>
              <a:rPr lang="en-US" altLang="en-US" dirty="0"/>
              <a:t>Define three alternative </a:t>
            </a:r>
            <a:r>
              <a:rPr lang="en-US" altLang="en-US" dirty="0">
                <a:solidFill>
                  <a:srgbClr val="FF6600"/>
                </a:solidFill>
              </a:rPr>
              <a:t>parallel</a:t>
            </a:r>
            <a:r>
              <a:rPr lang="en-US" altLang="en-US" dirty="0">
                <a:solidFill>
                  <a:srgbClr val="0000FF"/>
                </a:solidFill>
              </a:rPr>
              <a:t> </a:t>
            </a:r>
            <a:r>
              <a:rPr lang="en-US" altLang="en-US" dirty="0">
                <a:solidFill>
                  <a:srgbClr val="FF6600"/>
                </a:solidFill>
              </a:rPr>
              <a:t>computer </a:t>
            </a:r>
            <a:r>
              <a:rPr lang="en-US" altLang="en-US" dirty="0"/>
              <a:t>configurations</a:t>
            </a:r>
          </a:p>
          <a:p>
            <a:pPr eaLnBrk="1" hangingPunct="1"/>
            <a:r>
              <a:rPr lang="en-US" altLang="en-US" dirty="0"/>
              <a:t>Explain the concept of </a:t>
            </a:r>
            <a:r>
              <a:rPr lang="en-US" altLang="en-US" dirty="0">
                <a:solidFill>
                  <a:srgbClr val="FF6600"/>
                </a:solidFill>
              </a:rPr>
              <a:t>embedded</a:t>
            </a:r>
            <a:r>
              <a:rPr lang="en-US" altLang="en-US" dirty="0">
                <a:solidFill>
                  <a:srgbClr val="0000FF"/>
                </a:solidFill>
              </a:rPr>
              <a:t> </a:t>
            </a:r>
            <a:r>
              <a:rPr lang="en-US" altLang="en-US" dirty="0">
                <a:solidFill>
                  <a:srgbClr val="FF6600"/>
                </a:solidFill>
              </a:rPr>
              <a:t>systems </a:t>
            </a:r>
            <a:r>
              <a:rPr lang="en-US" altLang="en-US" dirty="0"/>
              <a:t>and give examples from your own home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a:extLst>
              <a:ext uri="{FF2B5EF4-FFF2-40B4-BE49-F238E27FC236}">
                <a16:creationId xmlns:a16="http://schemas.microsoft.com/office/drawing/2014/main" id="{EC1C539B-FEA2-0540-B166-433E57825A96}"/>
              </a:ext>
            </a:extLst>
          </p:cNvPr>
          <p:cNvSpPr txBox="1">
            <a:spLocks noGrp="1"/>
          </p:cNvSpPr>
          <p:nvPr/>
        </p:nvSpPr>
        <p:spPr bwMode="auto">
          <a:xfrm>
            <a:off x="533400" y="6324600"/>
            <a:ext cx="2133600"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D094A293-6F51-3846-8F33-B492B935CC43}" type="slidenum">
              <a:rPr lang="en-US" altLang="en-US" sz="1400" b="1"/>
              <a:pPr>
                <a:spcBef>
                  <a:spcPct val="0"/>
                </a:spcBef>
                <a:buFontTx/>
                <a:buNone/>
              </a:pPr>
              <a:t>30</a:t>
            </a:fld>
            <a:endParaRPr lang="en-US" altLang="en-US" sz="1400" b="1" dirty="0"/>
          </a:p>
        </p:txBody>
      </p:sp>
      <p:sp>
        <p:nvSpPr>
          <p:cNvPr id="34819" name="Rectangle 2">
            <a:extLst>
              <a:ext uri="{FF2B5EF4-FFF2-40B4-BE49-F238E27FC236}">
                <a16:creationId xmlns:a16="http://schemas.microsoft.com/office/drawing/2014/main" id="{ACE351CD-E952-304E-A57A-986BE729C54A}"/>
              </a:ext>
            </a:extLst>
          </p:cNvPr>
          <p:cNvSpPr>
            <a:spLocks noGrp="1" noChangeArrowheads="1"/>
          </p:cNvSpPr>
          <p:nvPr>
            <p:ph type="title" idx="4294967295"/>
          </p:nvPr>
        </p:nvSpPr>
        <p:spPr>
          <a:xfrm>
            <a:off x="838200" y="152400"/>
            <a:ext cx="7543800" cy="1143000"/>
          </a:xfrm>
        </p:spPr>
        <p:txBody>
          <a:bodyPr/>
          <a:lstStyle/>
          <a:p>
            <a:pPr eaLnBrk="1" hangingPunct="1"/>
            <a:r>
              <a:rPr lang="en-US" altLang="en-US" dirty="0">
                <a:solidFill>
                  <a:schemeClr val="tx1"/>
                </a:solidFill>
              </a:rPr>
              <a:t>Embedded Systems</a:t>
            </a:r>
          </a:p>
        </p:txBody>
      </p:sp>
      <p:sp>
        <p:nvSpPr>
          <p:cNvPr id="94215" name="Rectangle 7">
            <a:extLst>
              <a:ext uri="{FF2B5EF4-FFF2-40B4-BE49-F238E27FC236}">
                <a16:creationId xmlns:a16="http://schemas.microsoft.com/office/drawing/2014/main" id="{F2F2BFA9-6ECC-7A4C-A8CD-DF1F56EED2BD}"/>
              </a:ext>
            </a:extLst>
          </p:cNvPr>
          <p:cNvSpPr>
            <a:spLocks noChangeArrowheads="1"/>
          </p:cNvSpPr>
          <p:nvPr/>
        </p:nvSpPr>
        <p:spPr bwMode="auto">
          <a:xfrm>
            <a:off x="811213" y="1371600"/>
            <a:ext cx="7543800" cy="317009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eaLnBrk="1" hangingPunct="1">
              <a:spcBef>
                <a:spcPts val="0"/>
              </a:spcBef>
              <a:defRPr/>
            </a:pPr>
            <a:r>
              <a:rPr lang="en-US" sz="3200" b="1" dirty="0">
                <a:solidFill>
                  <a:srgbClr val="FF6600"/>
                </a:solidFill>
                <a:latin typeface="Arial" charset="0"/>
                <a:ea typeface="ＭＳ Ｐゴシック" charset="0"/>
              </a:rPr>
              <a:t>Embedded Systems</a:t>
            </a:r>
            <a:r>
              <a:rPr lang="en-US" sz="2800" dirty="0">
                <a:solidFill>
                  <a:srgbClr val="FF6600"/>
                </a:solidFill>
                <a:latin typeface="Arial" charset="0"/>
                <a:ea typeface="ＭＳ Ｐゴシック" charset="0"/>
              </a:rPr>
              <a:t> </a:t>
            </a:r>
          </a:p>
          <a:p>
            <a:pPr eaLnBrk="1" hangingPunct="1">
              <a:spcBef>
                <a:spcPts val="0"/>
              </a:spcBef>
              <a:defRPr/>
            </a:pPr>
            <a:r>
              <a:rPr lang="en-US" sz="2800" dirty="0">
                <a:latin typeface="Arial" charset="0"/>
                <a:ea typeface="ＭＳ Ｐゴシック" charset="0"/>
              </a:rPr>
              <a:t>Computers that are dedicated to perform</a:t>
            </a:r>
          </a:p>
          <a:p>
            <a:pPr eaLnBrk="1" hangingPunct="1">
              <a:spcBef>
                <a:spcPts val="0"/>
              </a:spcBef>
              <a:defRPr/>
            </a:pPr>
            <a:r>
              <a:rPr lang="en-US" sz="2800" dirty="0">
                <a:latin typeface="Arial" charset="0"/>
                <a:ea typeface="ＭＳ Ｐゴシック" charset="0"/>
              </a:rPr>
              <a:t>a narrow range of functions as part of a </a:t>
            </a:r>
          </a:p>
          <a:p>
            <a:pPr eaLnBrk="1" hangingPunct="1">
              <a:spcBef>
                <a:spcPts val="0"/>
              </a:spcBef>
              <a:defRPr/>
            </a:pPr>
            <a:r>
              <a:rPr lang="en-US" sz="2800" dirty="0">
                <a:latin typeface="Arial" charset="0"/>
                <a:ea typeface="ＭＳ Ｐゴシック" charset="0"/>
              </a:rPr>
              <a:t>larger system</a:t>
            </a:r>
          </a:p>
          <a:p>
            <a:pPr eaLnBrk="1" hangingPunct="1">
              <a:spcBef>
                <a:spcPts val="0"/>
              </a:spcBef>
              <a:defRPr/>
            </a:pPr>
            <a:r>
              <a:rPr lang="en-US" sz="2800" dirty="0">
                <a:latin typeface="Arial" charset="0"/>
                <a:ea typeface="ＭＳ Ｐゴシック" charset="0"/>
              </a:rPr>
              <a:t>	</a:t>
            </a:r>
            <a:r>
              <a:rPr lang="en-US" i="1" dirty="0">
                <a:latin typeface="Arial" charset="0"/>
                <a:ea typeface="ＭＳ Ｐゴシック" charset="0"/>
              </a:rPr>
              <a:t>Empty your pockets or backpacks.</a:t>
            </a:r>
          </a:p>
          <a:p>
            <a:pPr eaLnBrk="1" hangingPunct="1">
              <a:spcBef>
                <a:spcPts val="0"/>
              </a:spcBef>
              <a:defRPr/>
            </a:pPr>
            <a:r>
              <a:rPr lang="en-US" i="1" dirty="0">
                <a:latin typeface="Arial" charset="0"/>
                <a:ea typeface="ＭＳ Ｐゴシック" charset="0"/>
              </a:rPr>
              <a:t>	How many embedded systems do you have?</a:t>
            </a:r>
            <a:endParaRPr lang="en-US" dirty="0">
              <a:latin typeface="Arial" charset="0"/>
              <a:ea typeface="ＭＳ Ｐゴシック" charset="0"/>
            </a:endParaRPr>
          </a:p>
          <a:p>
            <a:pPr eaLnBrk="1" hangingPunct="1">
              <a:spcBef>
                <a:spcPts val="0"/>
              </a:spcBef>
              <a:defRPr/>
            </a:pPr>
            <a:endParaRPr lang="en-US" sz="3200" dirty="0">
              <a:latin typeface="Arial" charset="0"/>
              <a:ea typeface="ＭＳ Ｐゴシック"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FBDF71C2-5A6E-FB48-A637-88380A3E6FF2}"/>
              </a:ext>
            </a:extLst>
          </p:cNvPr>
          <p:cNvSpPr>
            <a:spLocks noGrp="1"/>
          </p:cNvSpPr>
          <p:nvPr>
            <p:ph type="title"/>
          </p:nvPr>
        </p:nvSpPr>
        <p:spPr/>
        <p:txBody>
          <a:bodyPr/>
          <a:lstStyle/>
          <a:p>
            <a:r>
              <a:rPr lang="en-US" altLang="en-US" dirty="0"/>
              <a:t>Parallel Computing</a:t>
            </a:r>
          </a:p>
        </p:txBody>
      </p:sp>
      <p:sp>
        <p:nvSpPr>
          <p:cNvPr id="3" name="Content Placeholder 2">
            <a:extLst>
              <a:ext uri="{FF2B5EF4-FFF2-40B4-BE49-F238E27FC236}">
                <a16:creationId xmlns:a16="http://schemas.microsoft.com/office/drawing/2014/main" id="{FCE1EA78-582B-B44B-A606-B4C3D7A27104}"/>
              </a:ext>
            </a:extLst>
          </p:cNvPr>
          <p:cNvSpPr>
            <a:spLocks noGrp="1"/>
          </p:cNvSpPr>
          <p:nvPr>
            <p:ph idx="1"/>
          </p:nvPr>
        </p:nvSpPr>
        <p:spPr>
          <a:xfrm>
            <a:off x="762000" y="1371600"/>
            <a:ext cx="8229600" cy="4572000"/>
          </a:xfrm>
        </p:spPr>
        <p:txBody>
          <a:bodyPr>
            <a:normAutofit fontScale="70000" lnSpcReduction="20000"/>
          </a:bodyPr>
          <a:lstStyle/>
          <a:p>
            <a:pPr marL="0" indent="0">
              <a:lnSpc>
                <a:spcPct val="110000"/>
              </a:lnSpc>
              <a:spcBef>
                <a:spcPts val="0"/>
              </a:spcBef>
              <a:buFontTx/>
              <a:buNone/>
              <a:defRPr/>
            </a:pPr>
            <a:r>
              <a:rPr lang="en-US" sz="3400" dirty="0">
                <a:ea typeface="MS PGothic" pitchFamily="34" charset="-128"/>
              </a:rPr>
              <a:t>Four general forms:</a:t>
            </a:r>
          </a:p>
          <a:p>
            <a:pPr>
              <a:lnSpc>
                <a:spcPct val="110000"/>
              </a:lnSpc>
              <a:spcBef>
                <a:spcPts val="0"/>
              </a:spcBef>
              <a:defRPr/>
            </a:pPr>
            <a:r>
              <a:rPr lang="en-US" dirty="0">
                <a:ea typeface="MS PGothic" pitchFamily="34" charset="-128"/>
              </a:rPr>
              <a:t>Bit-level parallelism</a:t>
            </a:r>
          </a:p>
          <a:p>
            <a:pPr lvl="1">
              <a:lnSpc>
                <a:spcPct val="110000"/>
              </a:lnSpc>
              <a:spcBef>
                <a:spcPts val="0"/>
              </a:spcBef>
              <a:defRPr/>
            </a:pPr>
            <a:r>
              <a:rPr lang="en-US" dirty="0">
                <a:ea typeface="MS PGothic" pitchFamily="34" charset="-128"/>
              </a:rPr>
              <a:t>Bits can be processed simultaneously</a:t>
            </a:r>
          </a:p>
          <a:p>
            <a:pPr lvl="1">
              <a:lnSpc>
                <a:spcPct val="110000"/>
              </a:lnSpc>
              <a:spcBef>
                <a:spcPts val="0"/>
              </a:spcBef>
              <a:defRPr/>
            </a:pPr>
            <a:r>
              <a:rPr lang="en-US" dirty="0">
                <a:ea typeface="MS PGothic" pitchFamily="34" charset="-128"/>
              </a:rPr>
              <a:t>Ex: Increasing word size</a:t>
            </a:r>
          </a:p>
          <a:p>
            <a:pPr>
              <a:lnSpc>
                <a:spcPct val="110000"/>
              </a:lnSpc>
              <a:spcBef>
                <a:spcPts val="0"/>
              </a:spcBef>
              <a:defRPr/>
            </a:pPr>
            <a:r>
              <a:rPr lang="en-US" dirty="0">
                <a:ea typeface="MS PGothic" pitchFamily="34" charset="-128"/>
              </a:rPr>
              <a:t>Instruction-level parallelism</a:t>
            </a:r>
          </a:p>
          <a:p>
            <a:pPr lvl="1">
              <a:lnSpc>
                <a:spcPct val="110000"/>
              </a:lnSpc>
              <a:spcBef>
                <a:spcPts val="0"/>
              </a:spcBef>
              <a:defRPr/>
            </a:pPr>
            <a:r>
              <a:rPr lang="en-US" dirty="0">
                <a:ea typeface="MS PGothic" pitchFamily="34" charset="-128"/>
              </a:rPr>
              <a:t>Instructions can be executed simultaneously</a:t>
            </a:r>
          </a:p>
          <a:p>
            <a:pPr lvl="1">
              <a:lnSpc>
                <a:spcPct val="110000"/>
              </a:lnSpc>
              <a:spcBef>
                <a:spcPts val="0"/>
              </a:spcBef>
              <a:defRPr/>
            </a:pPr>
            <a:r>
              <a:rPr lang="en-US" dirty="0">
                <a:ea typeface="MS PGothic" pitchFamily="34" charset="-128"/>
              </a:rPr>
              <a:t>Ex: Pipelining (overlapping instructions)</a:t>
            </a:r>
          </a:p>
          <a:p>
            <a:pPr lvl="1">
              <a:lnSpc>
                <a:spcPct val="110000"/>
              </a:lnSpc>
              <a:spcBef>
                <a:spcPts val="0"/>
              </a:spcBef>
              <a:defRPr/>
            </a:pPr>
            <a:r>
              <a:rPr lang="en-US" dirty="0">
                <a:ea typeface="MS PGothic" pitchFamily="34" charset="-128"/>
              </a:rPr>
              <a:t>Ex: Superscalar (multiple execution units)</a:t>
            </a:r>
          </a:p>
          <a:p>
            <a:pPr>
              <a:lnSpc>
                <a:spcPct val="110000"/>
              </a:lnSpc>
              <a:spcBef>
                <a:spcPts val="0"/>
              </a:spcBef>
              <a:defRPr/>
            </a:pPr>
            <a:r>
              <a:rPr lang="en-US" dirty="0">
                <a:ea typeface="MS PGothic" pitchFamily="34" charset="-128"/>
              </a:rPr>
              <a:t>Data-level parallelism</a:t>
            </a:r>
          </a:p>
          <a:p>
            <a:pPr lvl="1">
              <a:lnSpc>
                <a:spcPct val="110000"/>
              </a:lnSpc>
              <a:spcBef>
                <a:spcPts val="0"/>
              </a:spcBef>
              <a:defRPr/>
            </a:pPr>
            <a:r>
              <a:rPr lang="en-US" dirty="0">
                <a:ea typeface="MS PGothic" pitchFamily="34" charset="-128"/>
              </a:rPr>
              <a:t>Data subjected to same operation sequence simultaneously</a:t>
            </a:r>
          </a:p>
          <a:p>
            <a:pPr lvl="1">
              <a:lnSpc>
                <a:spcPct val="110000"/>
              </a:lnSpc>
              <a:spcBef>
                <a:spcPts val="0"/>
              </a:spcBef>
              <a:defRPr/>
            </a:pPr>
            <a:r>
              <a:rPr lang="en-US" dirty="0">
                <a:ea typeface="MS PGothic" pitchFamily="34" charset="-128"/>
              </a:rPr>
              <a:t>Ex: Calculation of all students’ GPAs simultaneously</a:t>
            </a:r>
          </a:p>
          <a:p>
            <a:pPr>
              <a:lnSpc>
                <a:spcPct val="110000"/>
              </a:lnSpc>
              <a:spcBef>
                <a:spcPts val="0"/>
              </a:spcBef>
              <a:defRPr/>
            </a:pPr>
            <a:r>
              <a:rPr lang="en-US" dirty="0">
                <a:ea typeface="MS PGothic" pitchFamily="34" charset="-128"/>
              </a:rPr>
              <a:t>Task-level parallelism</a:t>
            </a:r>
          </a:p>
          <a:p>
            <a:pPr lvl="1">
              <a:lnSpc>
                <a:spcPct val="110000"/>
              </a:lnSpc>
              <a:spcBef>
                <a:spcPts val="0"/>
              </a:spcBef>
              <a:defRPr/>
            </a:pPr>
            <a:r>
              <a:rPr lang="en-US" dirty="0">
                <a:ea typeface="MS PGothic" pitchFamily="34" charset="-128"/>
              </a:rPr>
              <a:t>Entire tasks can be completed simultaneously</a:t>
            </a:r>
          </a:p>
          <a:p>
            <a:pPr lvl="1">
              <a:lnSpc>
                <a:spcPct val="110000"/>
              </a:lnSpc>
              <a:spcBef>
                <a:spcPts val="0"/>
              </a:spcBef>
              <a:defRPr/>
            </a:pPr>
            <a:r>
              <a:rPr lang="en-US" dirty="0">
                <a:ea typeface="MS PGothic" pitchFamily="34" charset="-128"/>
              </a:rPr>
              <a:t>Ex: Google servers – simultaneous independent searches</a:t>
            </a:r>
          </a:p>
          <a:p>
            <a:pPr lvl="1">
              <a:lnSpc>
                <a:spcPct val="110000"/>
              </a:lnSpc>
              <a:spcBef>
                <a:spcPts val="0"/>
              </a:spcBef>
              <a:defRPr/>
            </a:pPr>
            <a:r>
              <a:rPr lang="en-US" dirty="0">
                <a:ea typeface="MS PGothic" pitchFamily="34" charset="-128"/>
              </a:rPr>
              <a:t>Ex: “Pipelined” processors</a:t>
            </a:r>
          </a:p>
        </p:txBody>
      </p:sp>
      <p:sp>
        <p:nvSpPr>
          <p:cNvPr id="35844" name="Slide Number Placeholder 3">
            <a:extLst>
              <a:ext uri="{FF2B5EF4-FFF2-40B4-BE49-F238E27FC236}">
                <a16:creationId xmlns:a16="http://schemas.microsoft.com/office/drawing/2014/main" id="{A060B62D-D83F-6E44-91D1-4A835C1C1D0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82E7BE1-8700-944D-B516-F7BD4C5FCEA8}" type="slidenum">
              <a:rPr lang="en-US" altLang="en-US" sz="1400"/>
              <a:pPr>
                <a:spcBef>
                  <a:spcPct val="0"/>
                </a:spcBef>
                <a:buFontTx/>
                <a:buNone/>
              </a:pPr>
              <a:t>31</a:t>
            </a:fld>
            <a:endParaRPr lang="en-US" altLang="en-US" sz="1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3">
            <a:extLst>
              <a:ext uri="{FF2B5EF4-FFF2-40B4-BE49-F238E27FC236}">
                <a16:creationId xmlns:a16="http://schemas.microsoft.com/office/drawing/2014/main" id="{EDA84CFA-57AA-D04C-957E-FC1B54C96BA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F0849B8D-0CB2-F742-9A35-91FDAF44FEA7}" type="slidenum">
              <a:rPr lang="en-US" altLang="en-US" sz="1400"/>
              <a:pPr>
                <a:spcBef>
                  <a:spcPct val="0"/>
                </a:spcBef>
                <a:buFontTx/>
                <a:buNone/>
              </a:pPr>
              <a:t>32</a:t>
            </a:fld>
            <a:endParaRPr lang="en-US" altLang="en-US" sz="1400" dirty="0"/>
          </a:p>
        </p:txBody>
      </p:sp>
      <p:sp>
        <p:nvSpPr>
          <p:cNvPr id="36867" name="Rectangle 2">
            <a:extLst>
              <a:ext uri="{FF2B5EF4-FFF2-40B4-BE49-F238E27FC236}">
                <a16:creationId xmlns:a16="http://schemas.microsoft.com/office/drawing/2014/main" id="{53FBC2E0-7010-A941-A3B2-984140D52246}"/>
              </a:ext>
            </a:extLst>
          </p:cNvPr>
          <p:cNvSpPr>
            <a:spLocks noGrp="1" noChangeArrowheads="1"/>
          </p:cNvSpPr>
          <p:nvPr>
            <p:ph type="title"/>
          </p:nvPr>
        </p:nvSpPr>
        <p:spPr/>
        <p:txBody>
          <a:bodyPr/>
          <a:lstStyle/>
          <a:p>
            <a:pPr eaLnBrk="1" hangingPunct="1"/>
            <a:r>
              <a:rPr lang="en-US" altLang="en-US" dirty="0">
                <a:solidFill>
                  <a:schemeClr val="tx1"/>
                </a:solidFill>
              </a:rPr>
              <a:t>Shared Memory</a:t>
            </a:r>
            <a:br>
              <a:rPr lang="en-US" altLang="en-US" dirty="0">
                <a:solidFill>
                  <a:schemeClr val="tx1"/>
                </a:solidFill>
              </a:rPr>
            </a:br>
            <a:r>
              <a:rPr lang="en-US" altLang="en-US" dirty="0">
                <a:solidFill>
                  <a:schemeClr val="tx1"/>
                </a:solidFill>
              </a:rPr>
              <a:t>Parallel Processor</a:t>
            </a:r>
          </a:p>
        </p:txBody>
      </p:sp>
      <p:sp>
        <p:nvSpPr>
          <p:cNvPr id="36868" name="Rectangle 5">
            <a:extLst>
              <a:ext uri="{FF2B5EF4-FFF2-40B4-BE49-F238E27FC236}">
                <a16:creationId xmlns:a16="http://schemas.microsoft.com/office/drawing/2014/main" id="{BF91D7A6-778B-CC40-926D-8A0027B8C5B3}"/>
              </a:ext>
            </a:extLst>
          </p:cNvPr>
          <p:cNvSpPr>
            <a:spLocks noChangeArrowheads="1"/>
          </p:cNvSpPr>
          <p:nvPr/>
        </p:nvSpPr>
        <p:spPr bwMode="auto">
          <a:xfrm>
            <a:off x="990600" y="1828800"/>
            <a:ext cx="7391400" cy="838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400" dirty="0"/>
              <a:t>Communicate through shared memory</a:t>
            </a:r>
          </a:p>
        </p:txBody>
      </p:sp>
      <p:pic>
        <p:nvPicPr>
          <p:cNvPr id="3" name="Picture 2" descr="The figure shows shared memory at the top that is connected to a number of processors. The processors are further connected to local memories from 1 to N-1, and N."/>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57399" y="2514600"/>
            <a:ext cx="5257802" cy="2857352"/>
          </a:xfrm>
          <a:prstGeom prst="rect">
            <a:avLst/>
          </a:prstGeom>
        </p:spPr>
      </p:pic>
      <p:sp>
        <p:nvSpPr>
          <p:cNvPr id="2" name="Rectangle 1"/>
          <p:cNvSpPr/>
          <p:nvPr/>
        </p:nvSpPr>
        <p:spPr>
          <a:xfrm>
            <a:off x="2057399" y="5509722"/>
            <a:ext cx="3505201" cy="338554"/>
          </a:xfrm>
          <a:prstGeom prst="rect">
            <a:avLst/>
          </a:prstGeom>
        </p:spPr>
        <p:txBody>
          <a:bodyPr wrap="square">
            <a:spAutoFit/>
          </a:bodyPr>
          <a:lstStyle/>
          <a:p>
            <a:r>
              <a:rPr lang="en-IN" sz="1600">
                <a:latin typeface="+mj-lt"/>
              </a:rPr>
              <a:t>A shared-memory parallel processor </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3">
            <a:extLst>
              <a:ext uri="{FF2B5EF4-FFF2-40B4-BE49-F238E27FC236}">
                <a16:creationId xmlns:a16="http://schemas.microsoft.com/office/drawing/2014/main" id="{CF1E5BF9-5244-4646-AF6B-D2A64880C17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1B1D559-2618-1646-8039-ED0B3C1D1586}" type="slidenum">
              <a:rPr lang="en-US" altLang="en-US" sz="1400"/>
              <a:pPr>
                <a:spcBef>
                  <a:spcPct val="0"/>
                </a:spcBef>
                <a:buFontTx/>
                <a:buNone/>
              </a:pPr>
              <a:t>33</a:t>
            </a:fld>
            <a:endParaRPr lang="en-US" altLang="en-US" sz="1400" dirty="0"/>
          </a:p>
        </p:txBody>
      </p:sp>
      <p:sp>
        <p:nvSpPr>
          <p:cNvPr id="37891" name="Rectangle 2">
            <a:extLst>
              <a:ext uri="{FF2B5EF4-FFF2-40B4-BE49-F238E27FC236}">
                <a16:creationId xmlns:a16="http://schemas.microsoft.com/office/drawing/2014/main" id="{8FE67B66-06FE-DB42-BA40-8A5D5A8760E2}"/>
              </a:ext>
            </a:extLst>
          </p:cNvPr>
          <p:cNvSpPr>
            <a:spLocks noGrp="1" noChangeArrowheads="1"/>
          </p:cNvSpPr>
          <p:nvPr>
            <p:ph type="title"/>
          </p:nvPr>
        </p:nvSpPr>
        <p:spPr/>
        <p:txBody>
          <a:bodyPr/>
          <a:lstStyle/>
          <a:p>
            <a:pPr eaLnBrk="1" hangingPunct="1"/>
            <a:r>
              <a:rPr lang="en-US" altLang="en-US" dirty="0"/>
              <a:t>Ethical Issues</a:t>
            </a:r>
          </a:p>
        </p:txBody>
      </p:sp>
      <p:sp>
        <p:nvSpPr>
          <p:cNvPr id="84995" name="Rectangle 3">
            <a:extLst>
              <a:ext uri="{FF2B5EF4-FFF2-40B4-BE49-F238E27FC236}">
                <a16:creationId xmlns:a16="http://schemas.microsoft.com/office/drawing/2014/main" id="{60207ED9-2C8B-CF4D-A4CF-DB1944A6F0B3}"/>
              </a:ext>
            </a:extLst>
          </p:cNvPr>
          <p:cNvSpPr>
            <a:spLocks noGrp="1" noChangeArrowheads="1"/>
          </p:cNvSpPr>
          <p:nvPr>
            <p:ph type="body" idx="1"/>
          </p:nvPr>
        </p:nvSpPr>
        <p:spPr>
          <a:xfrm>
            <a:off x="457200" y="1447800"/>
            <a:ext cx="8458200" cy="5105400"/>
          </a:xfrm>
        </p:spPr>
        <p:txBody>
          <a:bodyPr>
            <a:normAutofit/>
          </a:bodyPr>
          <a:lstStyle/>
          <a:p>
            <a:pPr marL="0" indent="0" eaLnBrk="1" hangingPunct="1">
              <a:buFontTx/>
              <a:buNone/>
              <a:defRPr/>
            </a:pPr>
            <a:r>
              <a:rPr lang="en-US" sz="2800" b="1" dirty="0">
                <a:solidFill>
                  <a:srgbClr val="000000"/>
                </a:solidFill>
                <a:ea typeface="ＭＳ Ｐゴシック" charset="0"/>
                <a:cs typeface="ＭＳ Ｐゴシック" charset="0"/>
              </a:rPr>
              <a:t>Is Privacy a Thing of the Past?</a:t>
            </a:r>
            <a:endParaRPr lang="en-US" sz="1600" b="1" dirty="0">
              <a:solidFill>
                <a:srgbClr val="000000"/>
              </a:solidFill>
              <a:ea typeface="ＭＳ Ｐゴシック" charset="0"/>
              <a:cs typeface="ＭＳ Ｐゴシック" charset="0"/>
            </a:endParaRPr>
          </a:p>
          <a:p>
            <a:pPr marL="400050" lvl="1" indent="0" eaLnBrk="1" hangingPunct="1">
              <a:spcAft>
                <a:spcPts val="1200"/>
              </a:spcAft>
              <a:buFontTx/>
              <a:buNone/>
              <a:defRPr/>
            </a:pPr>
            <a:r>
              <a:rPr lang="en-US" sz="2400" dirty="0">
                <a:solidFill>
                  <a:srgbClr val="000000"/>
                </a:solidFill>
                <a:ea typeface="ＭＳ Ｐゴシック" charset="0"/>
                <a:cs typeface="ＭＳ Ｐゴシック" charset="0"/>
              </a:rPr>
              <a:t>What does Austin Bay say about the printing press? The camera? The telegraph? The telephone?</a:t>
            </a:r>
          </a:p>
          <a:p>
            <a:pPr marL="400050" lvl="1" indent="0" eaLnBrk="1" hangingPunct="1">
              <a:spcAft>
                <a:spcPts val="1200"/>
              </a:spcAft>
              <a:buFontTx/>
              <a:buNone/>
              <a:defRPr/>
            </a:pPr>
            <a:r>
              <a:rPr lang="en-US" sz="2400" dirty="0">
                <a:solidFill>
                  <a:srgbClr val="000000"/>
                </a:solidFill>
                <a:ea typeface="ＭＳ Ｐゴシック" charset="0"/>
                <a:cs typeface="ＭＳ Ｐゴシック" charset="0"/>
              </a:rPr>
              <a:t>Do you agree that personal privacy is “all but dead and gone”? </a:t>
            </a:r>
          </a:p>
          <a:p>
            <a:pPr marL="400050" lvl="1" indent="0" eaLnBrk="1" hangingPunct="1">
              <a:spcAft>
                <a:spcPts val="1200"/>
              </a:spcAft>
              <a:buFontTx/>
              <a:buNone/>
              <a:defRPr/>
            </a:pPr>
            <a:r>
              <a:rPr lang="en-US" sz="2400" dirty="0">
                <a:solidFill>
                  <a:srgbClr val="000000"/>
                </a:solidFill>
                <a:ea typeface="ＭＳ Ｐゴシック" charset="0"/>
                <a:cs typeface="ＭＳ Ｐゴシック" charset="0"/>
              </a:rPr>
              <a:t>What, if anything, needs to be done about it?</a:t>
            </a:r>
          </a:p>
          <a:p>
            <a:pPr marL="400050" lvl="1" indent="0" eaLnBrk="1" hangingPunct="1">
              <a:spcAft>
                <a:spcPts val="1200"/>
              </a:spcAft>
              <a:buFontTx/>
              <a:buNone/>
              <a:defRPr/>
            </a:pPr>
            <a:r>
              <a:rPr lang="en-US" sz="2400" dirty="0">
                <a:solidFill>
                  <a:srgbClr val="000000"/>
                </a:solidFill>
                <a:ea typeface="ＭＳ Ｐゴシック" charset="0"/>
                <a:cs typeface="ＭＳ Ｐゴシック" charset="0"/>
              </a:rPr>
              <a:t>What does Bay say about the future of institutional and state secrecy?</a:t>
            </a:r>
          </a:p>
          <a:p>
            <a:pPr marL="400050" lvl="1" indent="0" eaLnBrk="1" hangingPunct="1">
              <a:buFontTx/>
              <a:buNone/>
              <a:defRPr/>
            </a:pPr>
            <a:endParaRPr lang="en-US" dirty="0">
              <a:solidFill>
                <a:srgbClr val="000000"/>
              </a:solidFill>
              <a:ea typeface="ＭＳ Ｐゴシック" charset="0"/>
              <a:cs typeface="ＭＳ Ｐゴシック" charset="0"/>
            </a:endParaRPr>
          </a:p>
          <a:p>
            <a:pPr marL="400050" lvl="1" indent="0" eaLnBrk="1" hangingPunct="1">
              <a:buFontTx/>
              <a:buNone/>
              <a:defRPr/>
            </a:pPr>
            <a:endParaRPr lang="en-US" dirty="0">
              <a:solidFill>
                <a:srgbClr val="000000"/>
              </a:solidFill>
              <a:ea typeface="ＭＳ Ｐゴシック" charset="0"/>
              <a:cs typeface="ＭＳ Ｐゴシック" charset="0"/>
            </a:endParaRPr>
          </a:p>
          <a:p>
            <a:pPr marL="400050" lvl="1" indent="0" eaLnBrk="1" hangingPunct="1">
              <a:buFontTx/>
              <a:buNone/>
              <a:defRPr/>
            </a:pPr>
            <a:endParaRPr lang="en-US" dirty="0">
              <a:solidFill>
                <a:srgbClr val="000000"/>
              </a:solidFill>
              <a:ea typeface="ＭＳ Ｐゴシック" charset="0"/>
              <a:cs typeface="ＭＳ Ｐゴシック" charset="0"/>
            </a:endParaRPr>
          </a:p>
          <a:p>
            <a:pPr marL="400050" lvl="1" indent="0" eaLnBrk="1" hangingPunct="1">
              <a:buFontTx/>
              <a:buNone/>
              <a:defRPr/>
            </a:pPr>
            <a:endParaRPr lang="en-US" dirty="0">
              <a:solidFill>
                <a:srgbClr val="000000"/>
              </a:solidFill>
              <a:ea typeface="ＭＳ Ｐゴシック" charset="0"/>
              <a:cs typeface="ＭＳ Ｐゴシック"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3">
            <a:extLst>
              <a:ext uri="{FF2B5EF4-FFF2-40B4-BE49-F238E27FC236}">
                <a16:creationId xmlns:a16="http://schemas.microsoft.com/office/drawing/2014/main" id="{4CA2584E-1A15-C24F-84D3-31724927364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A8E1FD2-7ED4-4346-9A25-87D067311D28}" type="slidenum">
              <a:rPr lang="en-US" altLang="en-US" sz="1400"/>
              <a:pPr>
                <a:spcBef>
                  <a:spcPct val="0"/>
                </a:spcBef>
                <a:buFontTx/>
                <a:buNone/>
              </a:pPr>
              <a:t>34</a:t>
            </a:fld>
            <a:endParaRPr lang="en-US" altLang="en-US" sz="1400" dirty="0"/>
          </a:p>
        </p:txBody>
      </p:sp>
      <p:sp>
        <p:nvSpPr>
          <p:cNvPr id="38915" name="Rectangle 2">
            <a:extLst>
              <a:ext uri="{FF2B5EF4-FFF2-40B4-BE49-F238E27FC236}">
                <a16:creationId xmlns:a16="http://schemas.microsoft.com/office/drawing/2014/main" id="{5FD2325C-C69B-7649-A4B3-D5DD63AC2257}"/>
              </a:ext>
            </a:extLst>
          </p:cNvPr>
          <p:cNvSpPr>
            <a:spLocks noGrp="1" noChangeArrowheads="1"/>
          </p:cNvSpPr>
          <p:nvPr>
            <p:ph type="title"/>
          </p:nvPr>
        </p:nvSpPr>
        <p:spPr/>
        <p:txBody>
          <a:bodyPr/>
          <a:lstStyle/>
          <a:p>
            <a:pPr eaLnBrk="1" hangingPunct="1"/>
            <a:r>
              <a:rPr lang="en-US" altLang="en-US" dirty="0"/>
              <a:t>Who Am I?</a:t>
            </a:r>
          </a:p>
        </p:txBody>
      </p:sp>
      <p:sp>
        <p:nvSpPr>
          <p:cNvPr id="38916" name="Rectangle 5">
            <a:extLst>
              <a:ext uri="{FF2B5EF4-FFF2-40B4-BE49-F238E27FC236}">
                <a16:creationId xmlns:a16="http://schemas.microsoft.com/office/drawing/2014/main" id="{F7304759-612D-7843-8374-F6C8003591FE}"/>
              </a:ext>
            </a:extLst>
          </p:cNvPr>
          <p:cNvSpPr>
            <a:spLocks noChangeArrowheads="1"/>
          </p:cNvSpPr>
          <p:nvPr/>
        </p:nvSpPr>
        <p:spPr bwMode="auto">
          <a:xfrm>
            <a:off x="4876800" y="2209800"/>
            <a:ext cx="3657600" cy="1778000"/>
          </a:xfrm>
          <a:prstGeom prst="rect">
            <a:avLst/>
          </a:prstGeom>
          <a:solidFill>
            <a:schemeClr val="bg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i="1" dirty="0"/>
              <a:t>A lawsuit determined my</a:t>
            </a:r>
          </a:p>
          <a:p>
            <a:pPr>
              <a:spcBef>
                <a:spcPct val="0"/>
              </a:spcBef>
              <a:buFontTx/>
              <a:buNone/>
            </a:pPr>
            <a:r>
              <a:rPr lang="en-US" altLang="en-US" sz="2400" i="1" dirty="0"/>
              <a:t>legacy.</a:t>
            </a:r>
          </a:p>
          <a:p>
            <a:pPr>
              <a:spcBef>
                <a:spcPct val="0"/>
              </a:spcBef>
              <a:buFontTx/>
              <a:buNone/>
            </a:pPr>
            <a:endParaRPr lang="en-US" altLang="en-US" sz="2400" i="1" dirty="0"/>
          </a:p>
          <a:p>
            <a:pPr>
              <a:spcBef>
                <a:spcPct val="0"/>
              </a:spcBef>
              <a:buFontTx/>
              <a:buNone/>
            </a:pPr>
            <a:r>
              <a:rPr lang="en-US" altLang="en-US" sz="2400" i="1" dirty="0"/>
              <a:t>What was it all about?</a:t>
            </a:r>
          </a:p>
        </p:txBody>
      </p:sp>
      <p:pic>
        <p:nvPicPr>
          <p:cNvPr id="38917" name="Picture 1">
            <a:extLst>
              <a:ext uri="{FF2B5EF4-FFF2-40B4-BE49-F238E27FC236}">
                <a16:creationId xmlns:a16="http://schemas.microsoft.com/office/drawing/2014/main" id="{D3319C13-31FD-CD41-BF31-37A953644312}"/>
              </a:ext>
            </a:extLst>
          </p:cNvPr>
          <p:cNvPicPr>
            <a:picLocks noChangeAspect="1"/>
          </p:cNvPicPr>
          <p:nvPr/>
        </p:nvPicPr>
        <p:blipFill>
          <a:blip r:embed="rId3">
            <a:extLst>
              <a:ext uri="{28A0092B-C50C-407E-A947-70E740481C1C}">
                <a14:useLocalDpi xmlns:a14="http://schemas.microsoft.com/office/drawing/2010/main" val="0"/>
              </a:ext>
            </a:extLst>
          </a:blip>
          <a:srcRect l="11334" t="4448" r="6648" b="3665"/>
          <a:stretch>
            <a:fillRect/>
          </a:stretch>
        </p:blipFill>
        <p:spPr bwMode="auto">
          <a:xfrm>
            <a:off x="1676400" y="1371600"/>
            <a:ext cx="2703513" cy="43767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3">
            <a:extLst>
              <a:ext uri="{FF2B5EF4-FFF2-40B4-BE49-F238E27FC236}">
                <a16:creationId xmlns:a16="http://schemas.microsoft.com/office/drawing/2014/main" id="{BCB3F6B2-389B-1046-99C7-71B72134C8DC}"/>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369CE34-FCAB-4048-A314-96D2C61E4D85}" type="slidenum">
              <a:rPr lang="en-US" altLang="en-US" sz="1400"/>
              <a:pPr>
                <a:spcBef>
                  <a:spcPct val="0"/>
                </a:spcBef>
                <a:buFontTx/>
                <a:buNone/>
              </a:pPr>
              <a:t>35</a:t>
            </a:fld>
            <a:endParaRPr lang="en-US" altLang="en-US" sz="1400" dirty="0"/>
          </a:p>
        </p:txBody>
      </p:sp>
      <p:sp>
        <p:nvSpPr>
          <p:cNvPr id="39939" name="Rectangle 2">
            <a:extLst>
              <a:ext uri="{FF2B5EF4-FFF2-40B4-BE49-F238E27FC236}">
                <a16:creationId xmlns:a16="http://schemas.microsoft.com/office/drawing/2014/main" id="{F6DFF382-C41F-ED48-9E75-907D6DCCFD47}"/>
              </a:ext>
            </a:extLst>
          </p:cNvPr>
          <p:cNvSpPr>
            <a:spLocks noGrp="1" noChangeArrowheads="1"/>
          </p:cNvSpPr>
          <p:nvPr>
            <p:ph type="title"/>
          </p:nvPr>
        </p:nvSpPr>
        <p:spPr/>
        <p:txBody>
          <a:bodyPr/>
          <a:lstStyle/>
          <a:p>
            <a:pPr eaLnBrk="1" hangingPunct="1"/>
            <a:r>
              <a:rPr lang="en-US" altLang="en-US" dirty="0"/>
              <a:t>Do You Know?</a:t>
            </a:r>
          </a:p>
        </p:txBody>
      </p:sp>
      <p:sp>
        <p:nvSpPr>
          <p:cNvPr id="39941" name="Rectangle 5">
            <a:extLst>
              <a:ext uri="{FF2B5EF4-FFF2-40B4-BE49-F238E27FC236}">
                <a16:creationId xmlns:a16="http://schemas.microsoft.com/office/drawing/2014/main" id="{439FCC2A-4FE4-5F4D-86E9-6B5D21C0DB6B}"/>
              </a:ext>
            </a:extLst>
          </p:cNvPr>
          <p:cNvSpPr>
            <a:spLocks noChangeArrowheads="1"/>
          </p:cNvSpPr>
          <p:nvPr/>
        </p:nvSpPr>
        <p:spPr bwMode="auto">
          <a:xfrm>
            <a:off x="1485900" y="2625725"/>
            <a:ext cx="6477000" cy="3733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i="1" dirty="0"/>
              <a:t>Maurice Wilkes made what far-reaching discovery within 6 weeks of beginning to program?</a:t>
            </a:r>
          </a:p>
          <a:p>
            <a:pPr>
              <a:spcBef>
                <a:spcPct val="0"/>
              </a:spcBef>
              <a:buFontTx/>
              <a:buNone/>
            </a:pPr>
            <a:endParaRPr lang="en-US" altLang="en-US" sz="1600" i="1" dirty="0"/>
          </a:p>
          <a:p>
            <a:pPr>
              <a:spcBef>
                <a:spcPct val="0"/>
              </a:spcBef>
              <a:buFontTx/>
              <a:buNone/>
            </a:pPr>
            <a:r>
              <a:rPr lang="en-US" altLang="en-US" sz="1600" i="1" dirty="0"/>
              <a:t>What was stolen at Target during the 2013 Christmas shopping season?</a:t>
            </a:r>
          </a:p>
          <a:p>
            <a:pPr>
              <a:spcBef>
                <a:spcPct val="0"/>
              </a:spcBef>
              <a:buFontTx/>
              <a:buNone/>
            </a:pPr>
            <a:endParaRPr lang="en-US" altLang="en-US" sz="1600" i="1" dirty="0"/>
          </a:p>
          <a:p>
            <a:pPr>
              <a:spcBef>
                <a:spcPct val="0"/>
              </a:spcBef>
              <a:buFontTx/>
              <a:buNone/>
            </a:pPr>
            <a:r>
              <a:rPr lang="en-US" altLang="en-US" sz="1600" i="1" dirty="0"/>
              <a:t>Bush received 4,258 votes and Kerry received 260 votes, out of 638 votes cast. How can this discrepancy be explained?</a:t>
            </a:r>
            <a:endParaRPr lang="en-US" altLang="en-US" sz="1600" i="1" dirty="0">
              <a:solidFill>
                <a:srgbClr val="FF0000"/>
              </a:solidFill>
            </a:endParaRPr>
          </a:p>
          <a:p>
            <a:pPr>
              <a:spcBef>
                <a:spcPct val="0"/>
              </a:spcBef>
              <a:buFontTx/>
              <a:buNone/>
            </a:pPr>
            <a:endParaRPr lang="en-US" altLang="en-US" sz="1600" i="1" dirty="0"/>
          </a:p>
          <a:p>
            <a:pPr>
              <a:spcBef>
                <a:spcPct val="0"/>
              </a:spcBef>
              <a:buFontTx/>
              <a:buNone/>
            </a:pPr>
            <a:r>
              <a:rPr lang="en-US" altLang="en-US" sz="1600" i="1" dirty="0"/>
              <a:t>Why have spies infiltrated the fantasy world of virtual games?</a:t>
            </a:r>
          </a:p>
          <a:p>
            <a:pPr>
              <a:spcBef>
                <a:spcPct val="0"/>
              </a:spcBef>
              <a:buFontTx/>
              <a:buNone/>
            </a:pPr>
            <a:endParaRPr lang="en-US" altLang="en-US" sz="1600" i="1" dirty="0"/>
          </a:p>
          <a:p>
            <a:pPr>
              <a:spcBef>
                <a:spcPct val="0"/>
              </a:spcBef>
              <a:buFontTx/>
              <a:buNone/>
            </a:pPr>
            <a:r>
              <a:rPr lang="en-US" altLang="en-US" sz="1600" i="1" dirty="0"/>
              <a:t>What did President Obama refuse to give up?</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3">
            <a:extLst>
              <a:ext uri="{FF2B5EF4-FFF2-40B4-BE49-F238E27FC236}">
                <a16:creationId xmlns:a16="http://schemas.microsoft.com/office/drawing/2014/main" id="{F61DC8A4-772E-E74E-A750-105843F48E9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8DF4EAA-5B0D-A041-BFDC-441EB450487F}" type="slidenum">
              <a:rPr lang="en-US" altLang="en-US" sz="1400"/>
              <a:pPr>
                <a:spcBef>
                  <a:spcPct val="0"/>
                </a:spcBef>
                <a:buFontTx/>
                <a:buNone/>
              </a:pPr>
              <a:t>4</a:t>
            </a:fld>
            <a:endParaRPr lang="en-US" altLang="en-US" sz="1400" dirty="0"/>
          </a:p>
        </p:txBody>
      </p:sp>
      <p:sp>
        <p:nvSpPr>
          <p:cNvPr id="6147" name="Rectangle 2">
            <a:extLst>
              <a:ext uri="{FF2B5EF4-FFF2-40B4-BE49-F238E27FC236}">
                <a16:creationId xmlns:a16="http://schemas.microsoft.com/office/drawing/2014/main" id="{25429D8F-50FF-CE4A-8902-9D23D5946EF7}"/>
              </a:ext>
            </a:extLst>
          </p:cNvPr>
          <p:cNvSpPr>
            <a:spLocks noGrp="1" noChangeArrowheads="1"/>
          </p:cNvSpPr>
          <p:nvPr>
            <p:ph type="title" idx="4294967295"/>
          </p:nvPr>
        </p:nvSpPr>
        <p:spPr>
          <a:xfrm>
            <a:off x="457200" y="152400"/>
            <a:ext cx="8305800" cy="1143000"/>
          </a:xfrm>
        </p:spPr>
        <p:txBody>
          <a:bodyPr/>
          <a:lstStyle/>
          <a:p>
            <a:pPr eaLnBrk="1" hangingPunct="1"/>
            <a:r>
              <a:rPr lang="en-US" altLang="en-US" dirty="0">
                <a:solidFill>
                  <a:schemeClr val="tx1"/>
                </a:solidFill>
              </a:rPr>
              <a:t>Computer Components</a:t>
            </a:r>
          </a:p>
        </p:txBody>
      </p:sp>
      <p:sp>
        <p:nvSpPr>
          <p:cNvPr id="6148" name="Rectangle 3">
            <a:extLst>
              <a:ext uri="{FF2B5EF4-FFF2-40B4-BE49-F238E27FC236}">
                <a16:creationId xmlns:a16="http://schemas.microsoft.com/office/drawing/2014/main" id="{73572D60-3CC8-534C-8F3F-B7D0F054575D}"/>
              </a:ext>
            </a:extLst>
          </p:cNvPr>
          <p:cNvSpPr>
            <a:spLocks noGrp="1" noChangeArrowheads="1"/>
          </p:cNvSpPr>
          <p:nvPr>
            <p:ph type="body" idx="4294967295"/>
          </p:nvPr>
        </p:nvSpPr>
        <p:spPr>
          <a:xfrm>
            <a:off x="228600" y="1295400"/>
            <a:ext cx="8610600" cy="990600"/>
          </a:xfrm>
        </p:spPr>
        <p:txBody>
          <a:bodyPr/>
          <a:lstStyle/>
          <a:p>
            <a:pPr marL="0" indent="0" eaLnBrk="1" hangingPunct="1">
              <a:buFontTx/>
              <a:buNone/>
            </a:pPr>
            <a:r>
              <a:rPr lang="en-US" altLang="en-US" dirty="0"/>
              <a:t>Consider the following computer specification: </a:t>
            </a:r>
          </a:p>
          <a:p>
            <a:pPr marL="0" indent="0" eaLnBrk="1" hangingPunct="1">
              <a:buFontTx/>
              <a:buNone/>
            </a:pPr>
            <a:endParaRPr lang="en-US" altLang="en-US" dirty="0"/>
          </a:p>
        </p:txBody>
      </p:sp>
      <p:pic>
        <p:nvPicPr>
          <p:cNvPr id="6150" name="Picture 6" descr="17606_02_0059A" hidden="1">
            <a:extLst>
              <a:ext uri="{FF2B5EF4-FFF2-40B4-BE49-F238E27FC236}">
                <a16:creationId xmlns:a16="http://schemas.microsoft.com/office/drawing/2014/main" id="{7AD00D1B-7587-714B-B95C-206686A23B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2286000"/>
            <a:ext cx="7696200" cy="4187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5176" y="2803041"/>
            <a:ext cx="8129848" cy="251044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3">
            <a:extLst>
              <a:ext uri="{FF2B5EF4-FFF2-40B4-BE49-F238E27FC236}">
                <a16:creationId xmlns:a16="http://schemas.microsoft.com/office/drawing/2014/main" id="{B3C4414F-CD8C-F14D-86CA-4899178D5310}"/>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4FFFD97-27A1-EA4C-A268-E155D7359815}" type="slidenum">
              <a:rPr lang="en-US" altLang="en-US" sz="1400"/>
              <a:pPr>
                <a:spcBef>
                  <a:spcPct val="0"/>
                </a:spcBef>
                <a:buFontTx/>
                <a:buNone/>
              </a:pPr>
              <a:t>5</a:t>
            </a:fld>
            <a:endParaRPr lang="en-US" altLang="en-US" sz="1400" dirty="0"/>
          </a:p>
        </p:txBody>
      </p:sp>
      <p:sp>
        <p:nvSpPr>
          <p:cNvPr id="9219" name="Rectangle 9">
            <a:extLst>
              <a:ext uri="{FF2B5EF4-FFF2-40B4-BE49-F238E27FC236}">
                <a16:creationId xmlns:a16="http://schemas.microsoft.com/office/drawing/2014/main" id="{A2EDE6F7-D4FF-1643-ACAE-5E1F0BFB2271}"/>
              </a:ext>
            </a:extLst>
          </p:cNvPr>
          <p:cNvSpPr>
            <a:spLocks noGrp="1" noChangeArrowheads="1"/>
          </p:cNvSpPr>
          <p:nvPr>
            <p:ph type="title"/>
          </p:nvPr>
        </p:nvSpPr>
        <p:spPr/>
        <p:txBody>
          <a:bodyPr/>
          <a:lstStyle/>
          <a:p>
            <a:pPr eaLnBrk="1" hangingPunct="1"/>
            <a:r>
              <a:rPr lang="en-US" altLang="en-US" dirty="0"/>
              <a:t>Sizes in Perspective </a:t>
            </a:r>
            <a:r>
              <a:rPr lang="en-US" altLang="en-US" sz="1800" dirty="0"/>
              <a:t>(1 of 3)</a:t>
            </a:r>
          </a:p>
        </p:txBody>
      </p:sp>
      <p:sp>
        <p:nvSpPr>
          <p:cNvPr id="9220" name="Rectangle 10">
            <a:extLst>
              <a:ext uri="{FF2B5EF4-FFF2-40B4-BE49-F238E27FC236}">
                <a16:creationId xmlns:a16="http://schemas.microsoft.com/office/drawing/2014/main" id="{AB7172E7-4CB3-374C-A3C3-DF44BA470A83}"/>
              </a:ext>
            </a:extLst>
          </p:cNvPr>
          <p:cNvSpPr>
            <a:spLocks noGrp="1" noChangeArrowheads="1"/>
          </p:cNvSpPr>
          <p:nvPr>
            <p:ph type="body" idx="1"/>
          </p:nvPr>
        </p:nvSpPr>
        <p:spPr/>
        <p:txBody>
          <a:bodyPr/>
          <a:lstStyle/>
          <a:p>
            <a:pPr marL="0" indent="0" eaLnBrk="1" hangingPunct="1">
              <a:buFontTx/>
              <a:buNone/>
            </a:pPr>
            <a:r>
              <a:rPr lang="en-US" altLang="en-US" dirty="0"/>
              <a:t>Admiral Grace Murray Hopper’s illustration </a:t>
            </a:r>
          </a:p>
          <a:p>
            <a:pPr lvl="1" eaLnBrk="1" hangingPunct="1"/>
            <a:r>
              <a:rPr lang="en-US" altLang="en-US" dirty="0"/>
              <a:t>A coil of wire nearly 1,000 feet long</a:t>
            </a:r>
          </a:p>
          <a:p>
            <a:pPr lvl="2" eaLnBrk="1" hangingPunct="1"/>
            <a:r>
              <a:rPr lang="en-US" altLang="en-US" dirty="0"/>
              <a:t>Distance traveled by an electron along the wire </a:t>
            </a:r>
            <a:br>
              <a:rPr lang="en-US" altLang="en-US" dirty="0"/>
            </a:br>
            <a:r>
              <a:rPr lang="en-US" altLang="en-US" dirty="0"/>
              <a:t>in the space of a </a:t>
            </a:r>
            <a:r>
              <a:rPr lang="en-US" altLang="en-US" dirty="0">
                <a:solidFill>
                  <a:srgbClr val="FF6600"/>
                </a:solidFill>
              </a:rPr>
              <a:t>microsecond</a:t>
            </a:r>
          </a:p>
          <a:p>
            <a:pPr lvl="1" eaLnBrk="1" hangingPunct="1">
              <a:spcBef>
                <a:spcPct val="50000"/>
              </a:spcBef>
            </a:pPr>
            <a:r>
              <a:rPr lang="en-US" altLang="en-US" dirty="0"/>
              <a:t>A short piece of wire</a:t>
            </a:r>
          </a:p>
          <a:p>
            <a:pPr lvl="2" eaLnBrk="1" hangingPunct="1"/>
            <a:r>
              <a:rPr lang="en-US" altLang="en-US" dirty="0"/>
              <a:t>In the space of a </a:t>
            </a:r>
            <a:r>
              <a:rPr lang="en-US" altLang="en-US" dirty="0">
                <a:solidFill>
                  <a:srgbClr val="FF6600"/>
                </a:solidFill>
              </a:rPr>
              <a:t>nanosecond</a:t>
            </a:r>
          </a:p>
          <a:p>
            <a:pPr lvl="1" eaLnBrk="1" hangingPunct="1">
              <a:spcBef>
                <a:spcPct val="50000"/>
              </a:spcBef>
            </a:pPr>
            <a:r>
              <a:rPr lang="en-US" altLang="en-US" dirty="0"/>
              <a:t>A bag containing grains of pepper</a:t>
            </a:r>
          </a:p>
          <a:p>
            <a:pPr lvl="2" eaLnBrk="1" hangingPunct="1"/>
            <a:r>
              <a:rPr lang="en-US" altLang="en-US" dirty="0"/>
              <a:t>In the space of a </a:t>
            </a:r>
            <a:r>
              <a:rPr lang="en-US" altLang="en-US" dirty="0">
                <a:solidFill>
                  <a:srgbClr val="FF6600"/>
                </a:solidFill>
              </a:rPr>
              <a:t>picosecond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2">
            <a:extLst>
              <a:ext uri="{FF2B5EF4-FFF2-40B4-BE49-F238E27FC236}">
                <a16:creationId xmlns:a16="http://schemas.microsoft.com/office/drawing/2014/main" id="{0A6C2FD1-1D40-9D45-9236-D164A79B5913}"/>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F26B2C9-B5BF-D140-A315-69EC790A58F3}" type="slidenum">
              <a:rPr lang="en-US" altLang="en-US" sz="1400"/>
              <a:pPr>
                <a:spcBef>
                  <a:spcPct val="0"/>
                </a:spcBef>
                <a:buFontTx/>
                <a:buNone/>
              </a:pPr>
              <a:t>6</a:t>
            </a:fld>
            <a:endParaRPr lang="en-US" altLang="en-US" sz="1400" dirty="0"/>
          </a:p>
        </p:txBody>
      </p:sp>
      <p:sp>
        <p:nvSpPr>
          <p:cNvPr id="10243" name="Rectangle 2">
            <a:extLst>
              <a:ext uri="{FF2B5EF4-FFF2-40B4-BE49-F238E27FC236}">
                <a16:creationId xmlns:a16="http://schemas.microsoft.com/office/drawing/2014/main" id="{86DF37C9-3B05-DD45-A486-DEBD97E2F10D}"/>
              </a:ext>
            </a:extLst>
          </p:cNvPr>
          <p:cNvSpPr>
            <a:spLocks noGrp="1" noChangeArrowheads="1"/>
          </p:cNvSpPr>
          <p:nvPr>
            <p:ph type="title"/>
          </p:nvPr>
        </p:nvSpPr>
        <p:spPr>
          <a:xfrm>
            <a:off x="838200" y="228600"/>
            <a:ext cx="7543800" cy="1143000"/>
          </a:xfrm>
        </p:spPr>
        <p:txBody>
          <a:bodyPr/>
          <a:lstStyle/>
          <a:p>
            <a:pPr eaLnBrk="1" hangingPunct="1"/>
            <a:r>
              <a:rPr lang="en-US" altLang="en-US" dirty="0">
                <a:solidFill>
                  <a:schemeClr val="tx1"/>
                </a:solidFill>
              </a:rPr>
              <a:t>Sizes in Perspective </a:t>
            </a:r>
            <a:r>
              <a:rPr lang="en-US" altLang="en-US" sz="1800" dirty="0">
                <a:solidFill>
                  <a:schemeClr val="tx1"/>
                </a:solidFill>
              </a:rPr>
              <a:t>(2 of 3)</a:t>
            </a:r>
          </a:p>
        </p:txBody>
      </p:sp>
      <p:sp>
        <p:nvSpPr>
          <p:cNvPr id="2" name="TextBox 1">
            <a:extLst>
              <a:ext uri="{FF2B5EF4-FFF2-40B4-BE49-F238E27FC236}">
                <a16:creationId xmlns:a16="http://schemas.microsoft.com/office/drawing/2014/main" id="{506A75A4-2075-3A47-9103-7223447CC6C9}"/>
              </a:ext>
            </a:extLst>
          </p:cNvPr>
          <p:cNvSpPr txBox="1"/>
          <p:nvPr/>
        </p:nvSpPr>
        <p:spPr>
          <a:xfrm>
            <a:off x="1404937" y="5712618"/>
            <a:ext cx="5373636" cy="400110"/>
          </a:xfrm>
          <a:prstGeom prst="rect">
            <a:avLst/>
          </a:prstGeom>
          <a:noFill/>
        </p:spPr>
        <p:txBody>
          <a:bodyPr wrap="none">
            <a:spAutoFit/>
          </a:bodyPr>
          <a:lstStyle/>
          <a:p>
            <a:pPr>
              <a:defRPr/>
            </a:pPr>
            <a:r>
              <a:rPr lang="en-US" sz="2000" dirty="0">
                <a:latin typeface="+mn-lt"/>
                <a:ea typeface="MS PGothic" pitchFamily="34" charset="-128"/>
              </a:rPr>
              <a:t>Powers of 10 for time, powers of 2 for storage</a:t>
            </a:r>
          </a:p>
        </p:txBody>
      </p:sp>
      <p:pic>
        <p:nvPicPr>
          <p:cNvPr id="4" name="Picture 3" descr="The table consists of column headers: Power of 10, Power of 2, Value of Power of 2, Prefix, Abbreviation, and Derivation. It infers the following data (row-wise): 10 to the power negative 12, left blank, left blank, pico-, p, and Italian for little; 10 to the power negative 9, left blank, left blank, nano-, n, and Greek for dwarf; 10 to the power negative 6, left blank, left blank, micro-, mu, and Greek for small; 10 to the power negative 3, left blank, left blank, milli-, m, and Latin for thousandth; 10 to the power 3, 2 to the power 10, 1024, kilo- K, and Greek for thousand; 10 to the power 6, 2 to the power 20, 1048576, mega-, M, and Greek for large; 10 to the power 9, 2 to the power 30, 1073741824, giga-, G, and Greek for giant; 10 to the power 12, 2 to the power 40, not enough room, tera- T, and Greek for monster; 10 to the power 15, 2 to the power 50, not enough room, peta- P, and Greek prefix for fiv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1501" y="1583472"/>
            <a:ext cx="6677198" cy="374696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3">
            <a:extLst>
              <a:ext uri="{FF2B5EF4-FFF2-40B4-BE49-F238E27FC236}">
                <a16:creationId xmlns:a16="http://schemas.microsoft.com/office/drawing/2014/main" id="{9B80AB11-F11A-E242-AD2E-8F2D3EE210D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810F358-8590-4A43-96D8-57DD54A06D54}" type="slidenum">
              <a:rPr lang="en-US" altLang="en-US" sz="1400"/>
              <a:pPr>
                <a:spcBef>
                  <a:spcPct val="0"/>
                </a:spcBef>
                <a:buFontTx/>
                <a:buNone/>
              </a:pPr>
              <a:t>7</a:t>
            </a:fld>
            <a:endParaRPr lang="en-US" altLang="en-US" sz="1400" dirty="0"/>
          </a:p>
        </p:txBody>
      </p:sp>
      <p:sp>
        <p:nvSpPr>
          <p:cNvPr id="11267" name="Rectangle 2">
            <a:extLst>
              <a:ext uri="{FF2B5EF4-FFF2-40B4-BE49-F238E27FC236}">
                <a16:creationId xmlns:a16="http://schemas.microsoft.com/office/drawing/2014/main" id="{400CBF4D-7E25-C743-BCE4-7DDCA54BFE16}"/>
              </a:ext>
            </a:extLst>
          </p:cNvPr>
          <p:cNvSpPr>
            <a:spLocks noGrp="1" noChangeArrowheads="1"/>
          </p:cNvSpPr>
          <p:nvPr>
            <p:ph type="title"/>
          </p:nvPr>
        </p:nvSpPr>
        <p:spPr/>
        <p:txBody>
          <a:bodyPr/>
          <a:lstStyle/>
          <a:p>
            <a:pPr eaLnBrk="1" hangingPunct="1"/>
            <a:r>
              <a:rPr lang="en-US" altLang="en-US" dirty="0">
                <a:solidFill>
                  <a:schemeClr val="tx1"/>
                </a:solidFill>
              </a:rPr>
              <a:t>Sizes in Perspective </a:t>
            </a:r>
            <a:r>
              <a:rPr lang="en-US" altLang="en-US" sz="1800" dirty="0">
                <a:solidFill>
                  <a:schemeClr val="tx1"/>
                </a:solidFill>
              </a:rPr>
              <a:t>(3 of 3)</a:t>
            </a:r>
          </a:p>
        </p:txBody>
      </p:sp>
      <p:sp>
        <p:nvSpPr>
          <p:cNvPr id="11268" name="Rectangle 3">
            <a:extLst>
              <a:ext uri="{FF2B5EF4-FFF2-40B4-BE49-F238E27FC236}">
                <a16:creationId xmlns:a16="http://schemas.microsoft.com/office/drawing/2014/main" id="{E98C69D3-6E82-0048-ABAA-874282CB942A}"/>
              </a:ext>
            </a:extLst>
          </p:cNvPr>
          <p:cNvSpPr>
            <a:spLocks noGrp="1" noChangeArrowheads="1"/>
          </p:cNvSpPr>
          <p:nvPr>
            <p:ph type="body" idx="1"/>
          </p:nvPr>
        </p:nvSpPr>
        <p:spPr>
          <a:xfrm>
            <a:off x="914400" y="1600200"/>
            <a:ext cx="8229600" cy="4572000"/>
          </a:xfrm>
        </p:spPr>
        <p:txBody>
          <a:bodyPr/>
          <a:lstStyle/>
          <a:p>
            <a:pPr marL="0" indent="0" eaLnBrk="1" hangingPunct="1">
              <a:lnSpc>
                <a:spcPct val="90000"/>
              </a:lnSpc>
              <a:buFontTx/>
              <a:buNone/>
            </a:pPr>
            <a:r>
              <a:rPr lang="en-US" altLang="en-US" sz="2400" dirty="0"/>
              <a:t>Intel Processor </a:t>
            </a:r>
          </a:p>
          <a:p>
            <a:pPr marL="0" indent="0" eaLnBrk="1" hangingPunct="1">
              <a:lnSpc>
                <a:spcPct val="90000"/>
              </a:lnSpc>
              <a:buFontTx/>
              <a:buNone/>
            </a:pPr>
            <a:r>
              <a:rPr lang="en-US" altLang="en-US" sz="2400" dirty="0"/>
              <a:t>	Speed 2.66 GHz</a:t>
            </a:r>
          </a:p>
          <a:p>
            <a:pPr marL="0" indent="0" eaLnBrk="1" hangingPunct="1">
              <a:lnSpc>
                <a:spcPct val="90000"/>
              </a:lnSpc>
              <a:buFontTx/>
              <a:buNone/>
            </a:pPr>
            <a:r>
              <a:rPr lang="en-US" altLang="en-US" sz="2400" dirty="0"/>
              <a:t>SDRAM </a:t>
            </a:r>
          </a:p>
          <a:p>
            <a:pPr marL="0" indent="0" eaLnBrk="1" hangingPunct="1">
              <a:lnSpc>
                <a:spcPct val="90000"/>
              </a:lnSpc>
              <a:buFontTx/>
              <a:buNone/>
            </a:pPr>
            <a:r>
              <a:rPr lang="en-US" altLang="en-US" sz="2400" dirty="0"/>
              <a:t>	Size 4GB</a:t>
            </a:r>
          </a:p>
          <a:p>
            <a:pPr marL="0" indent="0" eaLnBrk="1" hangingPunct="1">
              <a:lnSpc>
                <a:spcPct val="90000"/>
              </a:lnSpc>
              <a:buFontTx/>
              <a:buNone/>
            </a:pPr>
            <a:r>
              <a:rPr lang="en-US" altLang="en-US" sz="2400" dirty="0"/>
              <a:t>	Speed 800 MHz</a:t>
            </a:r>
          </a:p>
          <a:p>
            <a:pPr marL="0" indent="0" eaLnBrk="1" hangingPunct="1">
              <a:lnSpc>
                <a:spcPct val="90000"/>
              </a:lnSpc>
              <a:buFontTx/>
              <a:buNone/>
            </a:pPr>
            <a:r>
              <a:rPr lang="en-US" altLang="en-US" sz="2400" dirty="0"/>
              <a:t>500GB SATA at 5400 RPM </a:t>
            </a:r>
          </a:p>
          <a:p>
            <a:pPr marL="0" indent="0" eaLnBrk="1" hangingPunct="1">
              <a:lnSpc>
                <a:spcPct val="90000"/>
              </a:lnSpc>
              <a:buFontTx/>
              <a:buNone/>
            </a:pPr>
            <a:r>
              <a:rPr lang="en-US" altLang="en-US" sz="2400" dirty="0"/>
              <a:t>	Transfer rate 300MB per second</a:t>
            </a:r>
          </a:p>
          <a:p>
            <a:pPr marL="0" indent="0" eaLnBrk="1" hangingPunct="1">
              <a:lnSpc>
                <a:spcPct val="90000"/>
              </a:lnSpc>
              <a:buFontTx/>
              <a:buNone/>
            </a:pPr>
            <a:r>
              <a:rPr lang="en-US" altLang="en-US" sz="2400" dirty="0"/>
              <a:t>Flat screen dot pitch .28mm</a:t>
            </a:r>
          </a:p>
          <a:p>
            <a:pPr marL="0" indent="0" eaLnBrk="1" hangingPunct="1">
              <a:lnSpc>
                <a:spcPct val="90000"/>
              </a:lnSpc>
              <a:buFontTx/>
              <a:buNone/>
            </a:pPr>
            <a:endParaRPr lang="en-US" altLang="en-US" sz="2800" dirty="0"/>
          </a:p>
        </p:txBody>
      </p:sp>
      <p:sp>
        <p:nvSpPr>
          <p:cNvPr id="11269" name="Rectangle 4">
            <a:extLst>
              <a:ext uri="{FF2B5EF4-FFF2-40B4-BE49-F238E27FC236}">
                <a16:creationId xmlns:a16="http://schemas.microsoft.com/office/drawing/2014/main" id="{F63564B1-F752-A744-BA0C-7B83531E3F68}"/>
              </a:ext>
            </a:extLst>
          </p:cNvPr>
          <p:cNvSpPr>
            <a:spLocks noChangeArrowheads="1"/>
          </p:cNvSpPr>
          <p:nvPr/>
        </p:nvSpPr>
        <p:spPr bwMode="auto">
          <a:xfrm>
            <a:off x="4876800" y="1600200"/>
            <a:ext cx="3810000" cy="2057400"/>
          </a:xfrm>
          <a:prstGeom prst="rect">
            <a:avLst/>
          </a:prstGeom>
          <a:solidFill>
            <a:schemeClr val="bg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i="1" dirty="0"/>
              <a:t>To which do these apply?</a:t>
            </a:r>
          </a:p>
          <a:p>
            <a:pPr>
              <a:spcBef>
                <a:spcPct val="0"/>
              </a:spcBef>
              <a:buFontTx/>
              <a:buNone/>
            </a:pPr>
            <a:endParaRPr lang="en-US" altLang="en-US" sz="2400" i="1" dirty="0"/>
          </a:p>
          <a:p>
            <a:pPr>
              <a:spcBef>
                <a:spcPct val="0"/>
              </a:spcBef>
              <a:buFontTx/>
              <a:buNone/>
            </a:pPr>
            <a:r>
              <a:rPr lang="en-US" altLang="en-US" sz="2400" i="1" dirty="0"/>
              <a:t>Bigger is better</a:t>
            </a:r>
          </a:p>
          <a:p>
            <a:pPr>
              <a:spcBef>
                <a:spcPct val="0"/>
              </a:spcBef>
              <a:buFontTx/>
              <a:buNone/>
            </a:pPr>
            <a:r>
              <a:rPr lang="en-US" altLang="en-US" sz="2400" i="1" dirty="0"/>
              <a:t>Faster is better</a:t>
            </a:r>
          </a:p>
          <a:p>
            <a:pPr>
              <a:spcBef>
                <a:spcPct val="0"/>
              </a:spcBef>
              <a:buFontTx/>
              <a:buNone/>
            </a:pPr>
            <a:r>
              <a:rPr lang="en-US" altLang="en-US" sz="2400" i="1" dirty="0"/>
              <a:t>Smaller is better</a:t>
            </a:r>
            <a:endParaRPr lang="en-US" altLang="en-US" sz="2400" i="1" dirty="0">
              <a:latin typeface="Times" pitchFamily="2"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2">
            <a:extLst>
              <a:ext uri="{FF2B5EF4-FFF2-40B4-BE49-F238E27FC236}">
                <a16:creationId xmlns:a16="http://schemas.microsoft.com/office/drawing/2014/main" id="{EDD041D3-16E0-D242-B671-B7E5429238A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5F0056BD-2AAE-8E4D-A763-570C154914B9}" type="slidenum">
              <a:rPr lang="en-US" altLang="en-US" sz="1400"/>
              <a:pPr>
                <a:spcBef>
                  <a:spcPct val="0"/>
                </a:spcBef>
                <a:buFontTx/>
                <a:buNone/>
              </a:pPr>
              <a:t>8</a:t>
            </a:fld>
            <a:endParaRPr lang="en-US" altLang="en-US" sz="1400" dirty="0"/>
          </a:p>
        </p:txBody>
      </p:sp>
      <p:sp>
        <p:nvSpPr>
          <p:cNvPr id="12291" name="Rectangle 2">
            <a:extLst>
              <a:ext uri="{FF2B5EF4-FFF2-40B4-BE49-F238E27FC236}">
                <a16:creationId xmlns:a16="http://schemas.microsoft.com/office/drawing/2014/main" id="{B21F4D68-95AC-AE4B-AF74-E3BFC375AEDC}"/>
              </a:ext>
            </a:extLst>
          </p:cNvPr>
          <p:cNvSpPr>
            <a:spLocks noGrp="1" noChangeArrowheads="1"/>
          </p:cNvSpPr>
          <p:nvPr>
            <p:ph type="title"/>
          </p:nvPr>
        </p:nvSpPr>
        <p:spPr>
          <a:xfrm>
            <a:off x="685800" y="152400"/>
            <a:ext cx="7543800" cy="1143000"/>
          </a:xfrm>
        </p:spPr>
        <p:txBody>
          <a:bodyPr/>
          <a:lstStyle/>
          <a:p>
            <a:pPr eaLnBrk="1" hangingPunct="1"/>
            <a:r>
              <a:rPr lang="en-US" altLang="en-US" dirty="0">
                <a:solidFill>
                  <a:schemeClr val="tx1"/>
                </a:solidFill>
              </a:rPr>
              <a:t>Stored-Program Concept</a:t>
            </a:r>
          </a:p>
        </p:txBody>
      </p:sp>
      <p:sp>
        <p:nvSpPr>
          <p:cNvPr id="2" name="TextBox 1">
            <a:extLst>
              <a:ext uri="{FF2B5EF4-FFF2-40B4-BE49-F238E27FC236}">
                <a16:creationId xmlns:a16="http://schemas.microsoft.com/office/drawing/2014/main" id="{940DB2E2-D4D1-434D-B295-070AE7B273DD}"/>
              </a:ext>
            </a:extLst>
          </p:cNvPr>
          <p:cNvSpPr txBox="1"/>
          <p:nvPr/>
        </p:nvSpPr>
        <p:spPr>
          <a:xfrm>
            <a:off x="495300" y="5642827"/>
            <a:ext cx="7924800" cy="461665"/>
          </a:xfrm>
          <a:prstGeom prst="rect">
            <a:avLst/>
          </a:prstGeom>
          <a:noFill/>
        </p:spPr>
        <p:txBody>
          <a:bodyPr wrap="square">
            <a:spAutoFit/>
          </a:bodyPr>
          <a:lstStyle/>
          <a:p>
            <a:pPr>
              <a:defRPr/>
            </a:pPr>
            <a:r>
              <a:rPr lang="en-US" dirty="0">
                <a:latin typeface="+mn-lt"/>
                <a:ea typeface="MS PGothic" pitchFamily="34" charset="-128"/>
              </a:rPr>
              <a:t>Instructions and data are both stored in memory unit</a:t>
            </a:r>
          </a:p>
        </p:txBody>
      </p:sp>
      <p:pic>
        <p:nvPicPr>
          <p:cNvPr id="4" name="Picture 3" descr="The block diagram consists of &quot;Central processing unit&quot; at the top and &quot;Memory unit&quot; at the bottom. The Central processing unit consists of a &quot;Control unit&quot; and &quot;Arithmetic/logic unit.&quot; Data flow from the memory unit to the central processing unit and vice versa. Input and output devices are connected to the central processing uni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01784" y="1539005"/>
            <a:ext cx="5311832" cy="3050770"/>
          </a:xfrm>
          <a:prstGeom prst="rect">
            <a:avLst/>
          </a:prstGeom>
        </p:spPr>
      </p:pic>
      <p:sp>
        <p:nvSpPr>
          <p:cNvPr id="3" name="Rectangle 2"/>
          <p:cNvSpPr/>
          <p:nvPr/>
        </p:nvSpPr>
        <p:spPr>
          <a:xfrm>
            <a:off x="1752600" y="4777747"/>
            <a:ext cx="3001143" cy="338554"/>
          </a:xfrm>
          <a:prstGeom prst="rect">
            <a:avLst/>
          </a:prstGeom>
        </p:spPr>
        <p:txBody>
          <a:bodyPr wrap="none">
            <a:spAutoFit/>
          </a:bodyPr>
          <a:lstStyle/>
          <a:p>
            <a:r>
              <a:rPr lang="en-IN" sz="1600" dirty="0">
                <a:latin typeface="+mn-lt"/>
              </a:rPr>
              <a:t>The von Neumann architecture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878A08E8-469F-DD46-8BF4-0EA82CE43D8B}"/>
              </a:ext>
            </a:extLst>
          </p:cNvPr>
          <p:cNvSpPr>
            <a:spLocks noGrp="1" noChangeArrowheads="1"/>
          </p:cNvSpPr>
          <p:nvPr>
            <p:ph type="title"/>
          </p:nvPr>
        </p:nvSpPr>
        <p:spPr/>
        <p:txBody>
          <a:bodyPr/>
          <a:lstStyle/>
          <a:p>
            <a:pPr eaLnBrk="1" hangingPunct="1"/>
            <a:r>
              <a:rPr lang="en-US" altLang="en-US" dirty="0">
                <a:solidFill>
                  <a:schemeClr val="tx1"/>
                </a:solidFill>
              </a:rPr>
              <a:t>Memory </a:t>
            </a:r>
            <a:r>
              <a:rPr lang="en-US" altLang="en-US" sz="1800" dirty="0">
                <a:solidFill>
                  <a:schemeClr val="tx1"/>
                </a:solidFill>
              </a:rPr>
              <a:t>(1 of 2)</a:t>
            </a:r>
          </a:p>
        </p:txBody>
      </p:sp>
      <p:sp>
        <p:nvSpPr>
          <p:cNvPr id="13315" name="Rectangle 3">
            <a:extLst>
              <a:ext uri="{FF2B5EF4-FFF2-40B4-BE49-F238E27FC236}">
                <a16:creationId xmlns:a16="http://schemas.microsoft.com/office/drawing/2014/main" id="{3E9994D4-C23D-F940-9845-01FAD777CC5A}"/>
              </a:ext>
            </a:extLst>
          </p:cNvPr>
          <p:cNvSpPr>
            <a:spLocks noGrp="1" noChangeArrowheads="1"/>
          </p:cNvSpPr>
          <p:nvPr>
            <p:ph type="body" idx="1"/>
          </p:nvPr>
        </p:nvSpPr>
        <p:spPr>
          <a:xfrm>
            <a:off x="762000" y="1390426"/>
            <a:ext cx="3962400" cy="3352800"/>
          </a:xfrm>
        </p:spPr>
        <p:txBody>
          <a:bodyPr>
            <a:normAutofit fontScale="77500" lnSpcReduction="20000"/>
          </a:bodyPr>
          <a:lstStyle/>
          <a:p>
            <a:pPr marL="0" indent="0" eaLnBrk="1" hangingPunct="1">
              <a:lnSpc>
                <a:spcPct val="120000"/>
              </a:lnSpc>
              <a:spcBef>
                <a:spcPts val="0"/>
              </a:spcBef>
              <a:buFontTx/>
              <a:buNone/>
              <a:defRPr/>
            </a:pPr>
            <a:r>
              <a:rPr lang="en-US" altLang="en-US" sz="2800" b="1" dirty="0">
                <a:solidFill>
                  <a:srgbClr val="FF6600"/>
                </a:solidFill>
                <a:ea typeface="MS PGothic" pitchFamily="34" charset="-128"/>
              </a:rPr>
              <a:t>Memory</a:t>
            </a:r>
            <a:r>
              <a:rPr lang="en-US" altLang="en-US" sz="2800" dirty="0">
                <a:solidFill>
                  <a:srgbClr val="FF6600"/>
                </a:solidFill>
                <a:ea typeface="MS PGothic" pitchFamily="34" charset="-128"/>
              </a:rPr>
              <a:t> </a:t>
            </a:r>
          </a:p>
          <a:p>
            <a:pPr marL="0" indent="0" eaLnBrk="1" hangingPunct="1">
              <a:lnSpc>
                <a:spcPct val="120000"/>
              </a:lnSpc>
              <a:spcBef>
                <a:spcPts val="0"/>
              </a:spcBef>
              <a:buFontTx/>
              <a:buNone/>
              <a:defRPr/>
            </a:pPr>
            <a:r>
              <a:rPr lang="en-US" altLang="en-US" sz="2400" dirty="0">
                <a:ea typeface="MS PGothic" pitchFamily="34" charset="-128"/>
              </a:rPr>
              <a:t>A collection of cells, each with a unique physical address</a:t>
            </a:r>
          </a:p>
          <a:p>
            <a:pPr marL="0" indent="0" eaLnBrk="1" hangingPunct="1">
              <a:lnSpc>
                <a:spcPct val="120000"/>
              </a:lnSpc>
              <a:spcBef>
                <a:spcPts val="0"/>
              </a:spcBef>
              <a:buFontTx/>
              <a:buNone/>
              <a:defRPr/>
            </a:pPr>
            <a:endParaRPr lang="en-US" altLang="en-US" sz="2400" dirty="0">
              <a:ea typeface="MS PGothic" pitchFamily="34" charset="-128"/>
            </a:endParaRPr>
          </a:p>
          <a:p>
            <a:pPr marL="0" indent="0" eaLnBrk="1" hangingPunct="1">
              <a:lnSpc>
                <a:spcPct val="120000"/>
              </a:lnSpc>
              <a:spcBef>
                <a:spcPts val="0"/>
              </a:spcBef>
              <a:buFontTx/>
              <a:buNone/>
              <a:defRPr/>
            </a:pPr>
            <a:r>
              <a:rPr lang="en-US" sz="2400" dirty="0">
                <a:ea typeface="MS PGothic" pitchFamily="34" charset="-128"/>
              </a:rPr>
              <a:t>Most computers are byte-addressable</a:t>
            </a:r>
          </a:p>
          <a:p>
            <a:pPr marL="0" indent="0" eaLnBrk="1" hangingPunct="1">
              <a:lnSpc>
                <a:spcPct val="120000"/>
              </a:lnSpc>
              <a:spcBef>
                <a:spcPts val="0"/>
              </a:spcBef>
              <a:buFontTx/>
              <a:buNone/>
              <a:defRPr/>
            </a:pPr>
            <a:endParaRPr lang="en-US" sz="2400" dirty="0">
              <a:ea typeface="MS PGothic" pitchFamily="34" charset="-128"/>
            </a:endParaRPr>
          </a:p>
          <a:p>
            <a:pPr marL="0" indent="0" eaLnBrk="1" hangingPunct="1">
              <a:lnSpc>
                <a:spcPct val="120000"/>
              </a:lnSpc>
              <a:spcBef>
                <a:spcPts val="0"/>
              </a:spcBef>
              <a:buFontTx/>
              <a:buNone/>
              <a:defRPr/>
            </a:pPr>
            <a:r>
              <a:rPr lang="en-US" altLang="en-US" sz="2400" dirty="0">
                <a:ea typeface="MS PGothic" pitchFamily="34" charset="-128"/>
              </a:rPr>
              <a:t>Cell at address </a:t>
            </a:r>
            <a:r>
              <a:rPr lang="en-US" altLang="en-US" sz="2400" dirty="0">
                <a:solidFill>
                  <a:srgbClr val="FF0000"/>
                </a:solidFill>
                <a:latin typeface="Lucida Console" panose="020B0609040504020204" pitchFamily="49" charset="0"/>
                <a:ea typeface="MS PGothic" pitchFamily="34" charset="-128"/>
              </a:rPr>
              <a:t>11111110</a:t>
            </a:r>
            <a:r>
              <a:rPr lang="en-US" altLang="en-US" sz="2400" dirty="0">
                <a:ea typeface="MS PGothic" pitchFamily="34" charset="-128"/>
              </a:rPr>
              <a:t> contains </a:t>
            </a:r>
            <a:r>
              <a:rPr lang="en-US" altLang="en-US" sz="2400" dirty="0">
                <a:latin typeface="Lucida Console" panose="020B0609040504020204" pitchFamily="49" charset="0"/>
                <a:ea typeface="MS PGothic" pitchFamily="34" charset="-128"/>
              </a:rPr>
              <a:t>10101010</a:t>
            </a:r>
          </a:p>
          <a:p>
            <a:pPr marL="0" indent="0" eaLnBrk="1" hangingPunct="1">
              <a:lnSpc>
                <a:spcPct val="120000"/>
              </a:lnSpc>
              <a:spcBef>
                <a:spcPts val="0"/>
              </a:spcBef>
              <a:buFontTx/>
              <a:buNone/>
              <a:defRPr/>
            </a:pPr>
            <a:endParaRPr lang="en-US" altLang="en-US" sz="2400" dirty="0">
              <a:latin typeface="Lucida Console" panose="020B0609040504020204" pitchFamily="49" charset="0"/>
              <a:ea typeface="MS PGothic" pitchFamily="34" charset="-128"/>
            </a:endParaRPr>
          </a:p>
          <a:p>
            <a:pPr marL="0" indent="0" eaLnBrk="1" hangingPunct="1">
              <a:lnSpc>
                <a:spcPct val="120000"/>
              </a:lnSpc>
              <a:spcBef>
                <a:spcPts val="0"/>
              </a:spcBef>
              <a:buFontTx/>
              <a:buNone/>
              <a:defRPr/>
            </a:pPr>
            <a:r>
              <a:rPr lang="en-US" sz="2400" dirty="0">
                <a:ea typeface="MS PGothic" pitchFamily="34" charset="-128"/>
              </a:rPr>
              <a:t>“Little endian” bit numbering:</a:t>
            </a:r>
          </a:p>
          <a:p>
            <a:pPr marL="0" indent="0" eaLnBrk="1" hangingPunct="1">
              <a:lnSpc>
                <a:spcPct val="120000"/>
              </a:lnSpc>
              <a:spcBef>
                <a:spcPts val="0"/>
              </a:spcBef>
              <a:buFontTx/>
              <a:buNone/>
              <a:defRPr/>
            </a:pPr>
            <a:endParaRPr lang="en-US" altLang="en-US" sz="2400" dirty="0">
              <a:ea typeface="MS PGothic" pitchFamily="34" charset="-128"/>
            </a:endParaRPr>
          </a:p>
        </p:txBody>
      </p:sp>
      <p:pic>
        <p:nvPicPr>
          <p:cNvPr id="4" name="Picture 3" descr="The table has two column headers: &quot;Address&quot; and &quot;Contents&quot; that infers the following data (column-wise): 00000000, 00000001 through 11111100, 11111101, 11111110, and 11111111; 11100011, 10101001 through 00000000, 11111111, 10101010, and 001100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91200" y="1981200"/>
            <a:ext cx="2331720" cy="3054927"/>
          </a:xfrm>
          <a:prstGeom prst="rect">
            <a:avLst/>
          </a:prstGeom>
        </p:spPr>
      </p:pic>
      <p:pic>
        <p:nvPicPr>
          <p:cNvPr id="5" name="Picture 4" descr="The bit positions for the contents 0, 1, 0, 1, 0, 1, 0, and 1 (from right to left) are represented as 0 through 7 (from right to left)."/>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2000" y="5410200"/>
            <a:ext cx="5752408" cy="665018"/>
          </a:xfrm>
          <a:prstGeom prst="rect">
            <a:avLst/>
          </a:prstGeom>
        </p:spPr>
      </p:pic>
    </p:spTree>
  </p:cSld>
  <p:clrMapOvr>
    <a:masterClrMapping/>
  </p:clrMapOvr>
</p:sld>
</file>

<file path=ppt/theme/theme1.xml><?xml version="1.0" encoding="utf-8"?>
<a:theme xmlns:a="http://schemas.openxmlformats.org/drawingml/2006/main" name="cs0_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s0_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6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64" charset="0"/>
          </a:defRPr>
        </a:defPPr>
      </a:lstStyle>
    </a:lnDef>
  </a:objectDefaults>
  <a:extraClrSchemeLst>
    <a:extraClrScheme>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s0_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s0_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s0_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s0_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s0_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s0_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s0_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s0_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s0_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s0_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s0_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OS9:Desktop Folder:cs0_design.pot</Template>
  <TotalTime>6766</TotalTime>
  <Words>1262</Words>
  <Application>Microsoft Macintosh PowerPoint</Application>
  <PresentationFormat>On-screen Show (4:3)</PresentationFormat>
  <Paragraphs>295</Paragraphs>
  <Slides>35</Slides>
  <Notes>33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ＭＳ Ｐゴシック</vt:lpstr>
      <vt:lpstr>ＭＳ Ｐゴシック</vt:lpstr>
      <vt:lpstr>Arial</vt:lpstr>
      <vt:lpstr>Lucida Console</vt:lpstr>
      <vt:lpstr>Times</vt:lpstr>
      <vt:lpstr>cs0_design</vt:lpstr>
      <vt:lpstr>Chapter 5</vt:lpstr>
      <vt:lpstr>Chapter Goals (1 of 2)</vt:lpstr>
      <vt:lpstr>Chapter Goals (2 of 2)</vt:lpstr>
      <vt:lpstr>Computer Components</vt:lpstr>
      <vt:lpstr>Sizes in Perspective (1 of 3)</vt:lpstr>
      <vt:lpstr>Sizes in Perspective (2 of 3)</vt:lpstr>
      <vt:lpstr>Sizes in Perspective (3 of 3)</vt:lpstr>
      <vt:lpstr>Stored-Program Concept</vt:lpstr>
      <vt:lpstr>Memory (1 of 2)</vt:lpstr>
      <vt:lpstr>Memory (2 of 2)</vt:lpstr>
      <vt:lpstr>Arithmetic/Logic Unit</vt:lpstr>
      <vt:lpstr>Input/Output Units</vt:lpstr>
      <vt:lpstr>Control Unit</vt:lpstr>
      <vt:lpstr>Flow of Information </vt:lpstr>
      <vt:lpstr>What is an N-bit Processor?</vt:lpstr>
      <vt:lpstr>The Fetch-Execute Cycle (1 of 2)</vt:lpstr>
      <vt:lpstr>The Fetch-Execute Cycle (2 of 2)</vt:lpstr>
      <vt:lpstr>RAM and ROM</vt:lpstr>
      <vt:lpstr>Secondary Storage Devices</vt:lpstr>
      <vt:lpstr>Magnetic Tape</vt:lpstr>
      <vt:lpstr>Magnetic Disks (1 of 2)</vt:lpstr>
      <vt:lpstr>Magnetic Disks (2 of 2)</vt:lpstr>
      <vt:lpstr>Optical Disks</vt:lpstr>
      <vt:lpstr>Flash Drives</vt:lpstr>
      <vt:lpstr>Touch Screens (1 of 5)</vt:lpstr>
      <vt:lpstr>Touch Screens (2 of 5)</vt:lpstr>
      <vt:lpstr>Touch Screens (3 of 5)</vt:lpstr>
      <vt:lpstr>Touch Screens (4 of 5)</vt:lpstr>
      <vt:lpstr>Touch Screens (5 of 5)</vt:lpstr>
      <vt:lpstr>Embedded Systems</vt:lpstr>
      <vt:lpstr>Parallel Computing</vt:lpstr>
      <vt:lpstr>Shared Memory Parallel Processor</vt:lpstr>
      <vt:lpstr>Ethical Issues</vt:lpstr>
      <vt:lpstr>Who Am I?</vt:lpstr>
      <vt:lpstr>Do You Know?</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Jones &amp; Bartlett Publishers</dc:creator>
  <cp:lastModifiedBy>Rachel DiMaggio</cp:lastModifiedBy>
  <cp:revision>110</cp:revision>
  <dcterms:created xsi:type="dcterms:W3CDTF">2002-06-09T00:44:04Z</dcterms:created>
  <dcterms:modified xsi:type="dcterms:W3CDTF">2018-12-03T19:48:40Z</dcterms:modified>
</cp:coreProperties>
</file>

<file path=docProps/thumbnail.jpeg>
</file>